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FCD4C-FCB7-42B4-BD33-C67AF6780233}" type="datetimeFigureOut">
              <a:rPr kumimoji="1" lang="ja-JP" altLang="en-US" smtClean="0"/>
              <a:t>2015/2/20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4F743-3DBB-4FE6-BF5E-DA67DFDE669C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\\addc1.sakura-edu.local\&#19978;&#26494;&#23665;&#23567;&#23398;&#26657;\&#24179;&#25104;26&#24180;&#24230;\&#21205;&#30011;\&#65298;&#65295;&#65298;&#65296;&#12288;&#65328;&#65332;&#65313;\MVI_1125.M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VI_1125.MO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27584" y="548680"/>
            <a:ext cx="7488832" cy="5616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画面に合わせる (4:3)</PresentationFormat>
  <Paragraphs>0</Paragraphs>
  <Slides>1</Slides>
  <Notes>0</Notes>
  <HiddenSlides>0</HiddenSlides>
  <MMClips>1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nanbu-m01</dc:creator>
  <cp:lastModifiedBy>nanbu-m01</cp:lastModifiedBy>
  <cp:revision>1</cp:revision>
  <dcterms:created xsi:type="dcterms:W3CDTF">2015-02-20T06:57:44Z</dcterms:created>
  <dcterms:modified xsi:type="dcterms:W3CDTF">2015-02-20T06:59:16Z</dcterms:modified>
</cp:coreProperties>
</file>