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64" d="100"/>
          <a:sy n="64" d="100"/>
        </p:scale>
        <p:origin x="-12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57121D-3F41-4839-8DE0-3B2D4A47E5CC}" type="doc">
      <dgm:prSet loTypeId="urn:microsoft.com/office/officeart/2005/8/layout/hierarchy6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kumimoji="1" lang="ja-JP" altLang="en-US"/>
        </a:p>
      </dgm:t>
    </dgm:pt>
    <dgm:pt modelId="{24350FEC-3F81-44B7-899E-6BFABDF70BDE}">
      <dgm:prSet phldrT="[テキスト]"/>
      <dgm:spPr/>
      <dgm:t>
        <a:bodyPr/>
        <a:lstStyle/>
        <a:p>
          <a:r>
            <a:rPr kumimoji="1" lang="ja-JP" altLang="en-US" dirty="0" smtClean="0"/>
            <a:t>伝え方</a:t>
          </a:r>
          <a:endParaRPr kumimoji="1" lang="ja-JP" altLang="en-US" dirty="0"/>
        </a:p>
      </dgm:t>
    </dgm:pt>
    <dgm:pt modelId="{46C16C55-119C-41F7-9C4D-F67B61981094}" type="parTrans" cxnId="{E689639A-C2C0-4842-904F-F1D217C5EA85}">
      <dgm:prSet/>
      <dgm:spPr/>
      <dgm:t>
        <a:bodyPr/>
        <a:lstStyle/>
        <a:p>
          <a:endParaRPr kumimoji="1" lang="ja-JP" altLang="en-US"/>
        </a:p>
      </dgm:t>
    </dgm:pt>
    <dgm:pt modelId="{EF537341-67C2-470A-89D9-5598AEEF058E}" type="sibTrans" cxnId="{E689639A-C2C0-4842-904F-F1D217C5EA85}">
      <dgm:prSet/>
      <dgm:spPr/>
      <dgm:t>
        <a:bodyPr/>
        <a:lstStyle/>
        <a:p>
          <a:endParaRPr kumimoji="1" lang="ja-JP" altLang="en-US"/>
        </a:p>
      </dgm:t>
    </dgm:pt>
    <dgm:pt modelId="{5A938E36-9ED5-4A47-A591-609EACB667F4}">
      <dgm:prSet phldrT="[テキスト]"/>
      <dgm:spPr/>
      <dgm:t>
        <a:bodyPr/>
        <a:lstStyle/>
        <a:p>
          <a:r>
            <a:rPr kumimoji="1" lang="ja-JP" altLang="en-US" dirty="0" smtClean="0"/>
            <a:t>写真や絵</a:t>
          </a:r>
          <a:endParaRPr kumimoji="1" lang="ja-JP" altLang="en-US" dirty="0"/>
        </a:p>
      </dgm:t>
    </dgm:pt>
    <dgm:pt modelId="{E966B924-47A7-480C-B984-4FD833E567DB}" type="parTrans" cxnId="{4AEEDCFF-AE9D-461D-B283-EEE0394D7A78}">
      <dgm:prSet/>
      <dgm:spPr/>
      <dgm:t>
        <a:bodyPr/>
        <a:lstStyle/>
        <a:p>
          <a:endParaRPr kumimoji="1" lang="ja-JP" altLang="en-US"/>
        </a:p>
      </dgm:t>
    </dgm:pt>
    <dgm:pt modelId="{921B79D1-4FF4-442B-B35A-A3B978E76B3A}" type="sibTrans" cxnId="{4AEEDCFF-AE9D-461D-B283-EEE0394D7A78}">
      <dgm:prSet/>
      <dgm:spPr/>
      <dgm:t>
        <a:bodyPr/>
        <a:lstStyle/>
        <a:p>
          <a:endParaRPr kumimoji="1" lang="ja-JP" altLang="en-US"/>
        </a:p>
      </dgm:t>
    </dgm:pt>
    <dgm:pt modelId="{ACA25CF4-E739-4D3F-A941-3381917C618C}">
      <dgm:prSet phldrT="[テキスト]"/>
      <dgm:spPr/>
      <dgm:t>
        <a:bodyPr/>
        <a:lstStyle/>
        <a:p>
          <a:r>
            <a:rPr kumimoji="1" lang="ja-JP" altLang="en-US" dirty="0" smtClean="0"/>
            <a:t>グラフ</a:t>
          </a:r>
          <a:endParaRPr kumimoji="1" lang="ja-JP" altLang="en-US" dirty="0"/>
        </a:p>
      </dgm:t>
    </dgm:pt>
    <dgm:pt modelId="{6A841BA2-A42A-4DE3-BA3F-7C708CF26EBB}" type="parTrans" cxnId="{B278B0EA-D160-4367-BD71-2C4CB9A8476F}">
      <dgm:prSet/>
      <dgm:spPr/>
      <dgm:t>
        <a:bodyPr/>
        <a:lstStyle/>
        <a:p>
          <a:endParaRPr kumimoji="1" lang="ja-JP" altLang="en-US"/>
        </a:p>
      </dgm:t>
    </dgm:pt>
    <dgm:pt modelId="{230BD31F-1123-40C8-A3B3-615FEBA6504B}" type="sibTrans" cxnId="{B278B0EA-D160-4367-BD71-2C4CB9A8476F}">
      <dgm:prSet/>
      <dgm:spPr/>
      <dgm:t>
        <a:bodyPr/>
        <a:lstStyle/>
        <a:p>
          <a:endParaRPr kumimoji="1" lang="ja-JP" altLang="en-US"/>
        </a:p>
      </dgm:t>
    </dgm:pt>
    <dgm:pt modelId="{224B48E1-F44E-4E51-8FED-0D9C4AB727F5}">
      <dgm:prSet phldrT="[テキスト]"/>
      <dgm:spPr/>
      <dgm:t>
        <a:bodyPr/>
        <a:lstStyle/>
        <a:p>
          <a:r>
            <a:rPr kumimoji="1" lang="ja-JP" altLang="en-US" dirty="0" smtClean="0"/>
            <a:t>文字</a:t>
          </a:r>
          <a:endParaRPr kumimoji="1" lang="ja-JP" altLang="en-US" dirty="0"/>
        </a:p>
      </dgm:t>
    </dgm:pt>
    <dgm:pt modelId="{023F26D4-8C9E-4AE4-9D9A-8AE24B03DFD6}" type="parTrans" cxnId="{DB1B993D-0E4C-44C2-936D-7A2E9A25BD45}">
      <dgm:prSet/>
      <dgm:spPr/>
      <dgm:t>
        <a:bodyPr/>
        <a:lstStyle/>
        <a:p>
          <a:endParaRPr kumimoji="1" lang="ja-JP" altLang="en-US"/>
        </a:p>
      </dgm:t>
    </dgm:pt>
    <dgm:pt modelId="{C6F17E56-5ABF-4661-8765-0FCFB26B29DE}" type="sibTrans" cxnId="{DB1B993D-0E4C-44C2-936D-7A2E9A25BD45}">
      <dgm:prSet/>
      <dgm:spPr/>
      <dgm:t>
        <a:bodyPr/>
        <a:lstStyle/>
        <a:p>
          <a:endParaRPr kumimoji="1" lang="ja-JP" altLang="en-US"/>
        </a:p>
      </dgm:t>
    </dgm:pt>
    <dgm:pt modelId="{1AC97179-9432-4AB5-B3B7-5DF512530CB1}">
      <dgm:prSet phldrT="[テキスト]"/>
      <dgm:spPr/>
      <dgm:t>
        <a:bodyPr/>
        <a:lstStyle/>
        <a:p>
          <a:r>
            <a:rPr kumimoji="1" lang="ja-JP" altLang="en-US" dirty="0" smtClean="0"/>
            <a:t>ビデオ</a:t>
          </a:r>
          <a:endParaRPr kumimoji="1" lang="ja-JP" altLang="en-US" dirty="0"/>
        </a:p>
      </dgm:t>
    </dgm:pt>
    <dgm:pt modelId="{678EF80B-1D13-4E46-9B48-F262DE506530}" type="parTrans" cxnId="{0F2A737A-541E-45AF-A795-F00A60DBCE0A}">
      <dgm:prSet/>
      <dgm:spPr/>
      <dgm:t>
        <a:bodyPr/>
        <a:lstStyle/>
        <a:p>
          <a:endParaRPr kumimoji="1" lang="ja-JP" altLang="en-US"/>
        </a:p>
      </dgm:t>
    </dgm:pt>
    <dgm:pt modelId="{D3DBD558-8C5F-4CD3-A803-EFADB5D64543}" type="sibTrans" cxnId="{0F2A737A-541E-45AF-A795-F00A60DBCE0A}">
      <dgm:prSet/>
      <dgm:spPr/>
      <dgm:t>
        <a:bodyPr/>
        <a:lstStyle/>
        <a:p>
          <a:endParaRPr kumimoji="1" lang="ja-JP" altLang="en-US"/>
        </a:p>
      </dgm:t>
    </dgm:pt>
    <dgm:pt modelId="{25218F9A-FD41-4B3C-BC8F-D957BEC5CF8F}" type="pres">
      <dgm:prSet presAssocID="{1157121D-3F41-4839-8DE0-3B2D4A47E5C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2B1E467A-DF5F-44AC-BE87-12ADAD8BDD74}" type="pres">
      <dgm:prSet presAssocID="{1157121D-3F41-4839-8DE0-3B2D4A47E5CC}" presName="hierFlow" presStyleCnt="0"/>
      <dgm:spPr/>
    </dgm:pt>
    <dgm:pt modelId="{25686813-661B-4F97-AC18-F29A12075547}" type="pres">
      <dgm:prSet presAssocID="{1157121D-3F41-4839-8DE0-3B2D4A47E5C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043CE20-432D-4A4C-A049-37E44071CF29}" type="pres">
      <dgm:prSet presAssocID="{24350FEC-3F81-44B7-899E-6BFABDF70BDE}" presName="Name14" presStyleCnt="0"/>
      <dgm:spPr/>
    </dgm:pt>
    <dgm:pt modelId="{1E72F0C5-9444-49B3-9806-826F2C868AB5}" type="pres">
      <dgm:prSet presAssocID="{24350FEC-3F81-44B7-899E-6BFABDF70BDE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F75D48F3-289C-4D72-B5E8-CE07F9D41855}" type="pres">
      <dgm:prSet presAssocID="{24350FEC-3F81-44B7-899E-6BFABDF70BDE}" presName="hierChild2" presStyleCnt="0"/>
      <dgm:spPr/>
    </dgm:pt>
    <dgm:pt modelId="{C95D154D-8C09-4DE6-82FC-EBA830113E2E}" type="pres">
      <dgm:prSet presAssocID="{023F26D4-8C9E-4AE4-9D9A-8AE24B03DFD6}" presName="Name19" presStyleLbl="parChTrans1D2" presStyleIdx="0" presStyleCnt="4"/>
      <dgm:spPr/>
      <dgm:t>
        <a:bodyPr/>
        <a:lstStyle/>
        <a:p>
          <a:endParaRPr kumimoji="1" lang="ja-JP" altLang="en-US"/>
        </a:p>
      </dgm:t>
    </dgm:pt>
    <dgm:pt modelId="{74B5E173-4B70-4483-8F8D-8E0AD8A206BA}" type="pres">
      <dgm:prSet presAssocID="{224B48E1-F44E-4E51-8FED-0D9C4AB727F5}" presName="Name21" presStyleCnt="0"/>
      <dgm:spPr/>
    </dgm:pt>
    <dgm:pt modelId="{C48F32EB-C61C-4237-9B74-936A497B71ED}" type="pres">
      <dgm:prSet presAssocID="{224B48E1-F44E-4E51-8FED-0D9C4AB727F5}" presName="level2Shape" presStyleLbl="node2" presStyleIdx="0" presStyleCnt="4"/>
      <dgm:spPr/>
      <dgm:t>
        <a:bodyPr/>
        <a:lstStyle/>
        <a:p>
          <a:endParaRPr kumimoji="1" lang="ja-JP" altLang="en-US"/>
        </a:p>
      </dgm:t>
    </dgm:pt>
    <dgm:pt modelId="{8F0D5D21-36DD-4B99-A83D-CC686B9D35EA}" type="pres">
      <dgm:prSet presAssocID="{224B48E1-F44E-4E51-8FED-0D9C4AB727F5}" presName="hierChild3" presStyleCnt="0"/>
      <dgm:spPr/>
    </dgm:pt>
    <dgm:pt modelId="{814C2B60-F3AC-4387-82A4-2299E8136F57}" type="pres">
      <dgm:prSet presAssocID="{E966B924-47A7-480C-B984-4FD833E567DB}" presName="Name19" presStyleLbl="parChTrans1D2" presStyleIdx="1" presStyleCnt="4"/>
      <dgm:spPr/>
      <dgm:t>
        <a:bodyPr/>
        <a:lstStyle/>
        <a:p>
          <a:endParaRPr kumimoji="1" lang="ja-JP" altLang="en-US"/>
        </a:p>
      </dgm:t>
    </dgm:pt>
    <dgm:pt modelId="{55EDA19D-912D-445D-86A8-29A60B7D35C3}" type="pres">
      <dgm:prSet presAssocID="{5A938E36-9ED5-4A47-A591-609EACB667F4}" presName="Name21" presStyleCnt="0"/>
      <dgm:spPr/>
    </dgm:pt>
    <dgm:pt modelId="{3FEBDF01-44CD-407E-9669-565A82D55C4C}" type="pres">
      <dgm:prSet presAssocID="{5A938E36-9ED5-4A47-A591-609EACB667F4}" presName="level2Shape" presStyleLbl="node2" presStyleIdx="1" presStyleCnt="4"/>
      <dgm:spPr/>
      <dgm:t>
        <a:bodyPr/>
        <a:lstStyle/>
        <a:p>
          <a:endParaRPr kumimoji="1" lang="ja-JP" altLang="en-US"/>
        </a:p>
      </dgm:t>
    </dgm:pt>
    <dgm:pt modelId="{D3B9D8D5-1830-4282-AE75-E9E308CB315C}" type="pres">
      <dgm:prSet presAssocID="{5A938E36-9ED5-4A47-A591-609EACB667F4}" presName="hierChild3" presStyleCnt="0"/>
      <dgm:spPr/>
    </dgm:pt>
    <dgm:pt modelId="{249014B6-86AE-4A3C-9FAA-04CDA35FE908}" type="pres">
      <dgm:prSet presAssocID="{6A841BA2-A42A-4DE3-BA3F-7C708CF26EBB}" presName="Name19" presStyleLbl="parChTrans1D2" presStyleIdx="2" presStyleCnt="4"/>
      <dgm:spPr/>
      <dgm:t>
        <a:bodyPr/>
        <a:lstStyle/>
        <a:p>
          <a:endParaRPr kumimoji="1" lang="ja-JP" altLang="en-US"/>
        </a:p>
      </dgm:t>
    </dgm:pt>
    <dgm:pt modelId="{3F290989-0ABF-45B2-BD3E-0727D3B36904}" type="pres">
      <dgm:prSet presAssocID="{ACA25CF4-E739-4D3F-A941-3381917C618C}" presName="Name21" presStyleCnt="0"/>
      <dgm:spPr/>
    </dgm:pt>
    <dgm:pt modelId="{18E8F243-108A-40D3-88AE-E4B56C015422}" type="pres">
      <dgm:prSet presAssocID="{ACA25CF4-E739-4D3F-A941-3381917C618C}" presName="level2Shape" presStyleLbl="node2" presStyleIdx="2" presStyleCnt="4"/>
      <dgm:spPr/>
      <dgm:t>
        <a:bodyPr/>
        <a:lstStyle/>
        <a:p>
          <a:endParaRPr kumimoji="1" lang="ja-JP" altLang="en-US"/>
        </a:p>
      </dgm:t>
    </dgm:pt>
    <dgm:pt modelId="{D55048E8-5EE8-418E-BB08-E9D1F3CC6B00}" type="pres">
      <dgm:prSet presAssocID="{ACA25CF4-E739-4D3F-A941-3381917C618C}" presName="hierChild3" presStyleCnt="0"/>
      <dgm:spPr/>
    </dgm:pt>
    <dgm:pt modelId="{DC2AA222-0470-44A3-A5EC-A5A1C6BCFD4F}" type="pres">
      <dgm:prSet presAssocID="{678EF80B-1D13-4E46-9B48-F262DE506530}" presName="Name19" presStyleLbl="parChTrans1D2" presStyleIdx="3" presStyleCnt="4"/>
      <dgm:spPr/>
      <dgm:t>
        <a:bodyPr/>
        <a:lstStyle/>
        <a:p>
          <a:endParaRPr kumimoji="1" lang="ja-JP" altLang="en-US"/>
        </a:p>
      </dgm:t>
    </dgm:pt>
    <dgm:pt modelId="{D4BE89C6-96A1-43F7-B2FD-07B569F0010E}" type="pres">
      <dgm:prSet presAssocID="{1AC97179-9432-4AB5-B3B7-5DF512530CB1}" presName="Name21" presStyleCnt="0"/>
      <dgm:spPr/>
    </dgm:pt>
    <dgm:pt modelId="{AA59ACF5-8C9E-4BD0-966F-175F890AD38C}" type="pres">
      <dgm:prSet presAssocID="{1AC97179-9432-4AB5-B3B7-5DF512530CB1}" presName="level2Shape" presStyleLbl="node2" presStyleIdx="3" presStyleCnt="4"/>
      <dgm:spPr/>
      <dgm:t>
        <a:bodyPr/>
        <a:lstStyle/>
        <a:p>
          <a:endParaRPr kumimoji="1" lang="ja-JP" altLang="en-US"/>
        </a:p>
      </dgm:t>
    </dgm:pt>
    <dgm:pt modelId="{06BDA8A9-636F-42BF-8E31-1735110042C4}" type="pres">
      <dgm:prSet presAssocID="{1AC97179-9432-4AB5-B3B7-5DF512530CB1}" presName="hierChild3" presStyleCnt="0"/>
      <dgm:spPr/>
    </dgm:pt>
    <dgm:pt modelId="{F2CCEEAD-7882-444A-A63B-D63A4FF9BF30}" type="pres">
      <dgm:prSet presAssocID="{1157121D-3F41-4839-8DE0-3B2D4A47E5CC}" presName="bgShapesFlow" presStyleCnt="0"/>
      <dgm:spPr/>
    </dgm:pt>
  </dgm:ptLst>
  <dgm:cxnLst>
    <dgm:cxn modelId="{DB1B993D-0E4C-44C2-936D-7A2E9A25BD45}" srcId="{24350FEC-3F81-44B7-899E-6BFABDF70BDE}" destId="{224B48E1-F44E-4E51-8FED-0D9C4AB727F5}" srcOrd="0" destOrd="0" parTransId="{023F26D4-8C9E-4AE4-9D9A-8AE24B03DFD6}" sibTransId="{C6F17E56-5ABF-4661-8765-0FCFB26B29DE}"/>
    <dgm:cxn modelId="{C9CA5B22-110B-442C-9C32-9458D0C540A5}" type="presOf" srcId="{678EF80B-1D13-4E46-9B48-F262DE506530}" destId="{DC2AA222-0470-44A3-A5EC-A5A1C6BCFD4F}" srcOrd="0" destOrd="0" presId="urn:microsoft.com/office/officeart/2005/8/layout/hierarchy6"/>
    <dgm:cxn modelId="{101CD850-F45A-40D9-8CFA-798E22A6D770}" type="presOf" srcId="{224B48E1-F44E-4E51-8FED-0D9C4AB727F5}" destId="{C48F32EB-C61C-4237-9B74-936A497B71ED}" srcOrd="0" destOrd="0" presId="urn:microsoft.com/office/officeart/2005/8/layout/hierarchy6"/>
    <dgm:cxn modelId="{4AEEDCFF-AE9D-461D-B283-EEE0394D7A78}" srcId="{24350FEC-3F81-44B7-899E-6BFABDF70BDE}" destId="{5A938E36-9ED5-4A47-A591-609EACB667F4}" srcOrd="1" destOrd="0" parTransId="{E966B924-47A7-480C-B984-4FD833E567DB}" sibTransId="{921B79D1-4FF4-442B-B35A-A3B978E76B3A}"/>
    <dgm:cxn modelId="{71A8031D-78C4-40F4-906F-596A97B06BDB}" type="presOf" srcId="{5A938E36-9ED5-4A47-A591-609EACB667F4}" destId="{3FEBDF01-44CD-407E-9669-565A82D55C4C}" srcOrd="0" destOrd="0" presId="urn:microsoft.com/office/officeart/2005/8/layout/hierarchy6"/>
    <dgm:cxn modelId="{0F2A737A-541E-45AF-A795-F00A60DBCE0A}" srcId="{24350FEC-3F81-44B7-899E-6BFABDF70BDE}" destId="{1AC97179-9432-4AB5-B3B7-5DF512530CB1}" srcOrd="3" destOrd="0" parTransId="{678EF80B-1D13-4E46-9B48-F262DE506530}" sibTransId="{D3DBD558-8C5F-4CD3-A803-EFADB5D64543}"/>
    <dgm:cxn modelId="{990DFB4D-89A3-4EE0-B348-D22416A58EC4}" type="presOf" srcId="{1157121D-3F41-4839-8DE0-3B2D4A47E5CC}" destId="{25218F9A-FD41-4B3C-BC8F-D957BEC5CF8F}" srcOrd="0" destOrd="0" presId="urn:microsoft.com/office/officeart/2005/8/layout/hierarchy6"/>
    <dgm:cxn modelId="{2E5ABC60-8BBB-4186-B817-3D0E33FE11B2}" type="presOf" srcId="{E966B924-47A7-480C-B984-4FD833E567DB}" destId="{814C2B60-F3AC-4387-82A4-2299E8136F57}" srcOrd="0" destOrd="0" presId="urn:microsoft.com/office/officeart/2005/8/layout/hierarchy6"/>
    <dgm:cxn modelId="{9E1A974B-9FF5-47FD-B92C-75B5A9E00661}" type="presOf" srcId="{24350FEC-3F81-44B7-899E-6BFABDF70BDE}" destId="{1E72F0C5-9444-49B3-9806-826F2C868AB5}" srcOrd="0" destOrd="0" presId="urn:microsoft.com/office/officeart/2005/8/layout/hierarchy6"/>
    <dgm:cxn modelId="{B278B0EA-D160-4367-BD71-2C4CB9A8476F}" srcId="{24350FEC-3F81-44B7-899E-6BFABDF70BDE}" destId="{ACA25CF4-E739-4D3F-A941-3381917C618C}" srcOrd="2" destOrd="0" parTransId="{6A841BA2-A42A-4DE3-BA3F-7C708CF26EBB}" sibTransId="{230BD31F-1123-40C8-A3B3-615FEBA6504B}"/>
    <dgm:cxn modelId="{B2578B5B-383D-4D5D-A61A-7799359EA3FC}" type="presOf" srcId="{1AC97179-9432-4AB5-B3B7-5DF512530CB1}" destId="{AA59ACF5-8C9E-4BD0-966F-175F890AD38C}" srcOrd="0" destOrd="0" presId="urn:microsoft.com/office/officeart/2005/8/layout/hierarchy6"/>
    <dgm:cxn modelId="{E689639A-C2C0-4842-904F-F1D217C5EA85}" srcId="{1157121D-3F41-4839-8DE0-3B2D4A47E5CC}" destId="{24350FEC-3F81-44B7-899E-6BFABDF70BDE}" srcOrd="0" destOrd="0" parTransId="{46C16C55-119C-41F7-9C4D-F67B61981094}" sibTransId="{EF537341-67C2-470A-89D9-5598AEEF058E}"/>
    <dgm:cxn modelId="{D9862495-4A11-4C84-AC3C-426E819402D1}" type="presOf" srcId="{ACA25CF4-E739-4D3F-A941-3381917C618C}" destId="{18E8F243-108A-40D3-88AE-E4B56C015422}" srcOrd="0" destOrd="0" presId="urn:microsoft.com/office/officeart/2005/8/layout/hierarchy6"/>
    <dgm:cxn modelId="{4E5E283D-65AF-42BD-BDA1-4D8CB85A2D84}" type="presOf" srcId="{6A841BA2-A42A-4DE3-BA3F-7C708CF26EBB}" destId="{249014B6-86AE-4A3C-9FAA-04CDA35FE908}" srcOrd="0" destOrd="0" presId="urn:microsoft.com/office/officeart/2005/8/layout/hierarchy6"/>
    <dgm:cxn modelId="{25925B5B-696C-48BA-B1F3-31200C3D840D}" type="presOf" srcId="{023F26D4-8C9E-4AE4-9D9A-8AE24B03DFD6}" destId="{C95D154D-8C09-4DE6-82FC-EBA830113E2E}" srcOrd="0" destOrd="0" presId="urn:microsoft.com/office/officeart/2005/8/layout/hierarchy6"/>
    <dgm:cxn modelId="{A30814E3-3FCA-4FC6-BFE9-0E07C9C811FF}" type="presParOf" srcId="{25218F9A-FD41-4B3C-BC8F-D957BEC5CF8F}" destId="{2B1E467A-DF5F-44AC-BE87-12ADAD8BDD74}" srcOrd="0" destOrd="0" presId="urn:microsoft.com/office/officeart/2005/8/layout/hierarchy6"/>
    <dgm:cxn modelId="{D5AEB215-9ECC-484A-8C8A-AAC4521FA4C7}" type="presParOf" srcId="{2B1E467A-DF5F-44AC-BE87-12ADAD8BDD74}" destId="{25686813-661B-4F97-AC18-F29A12075547}" srcOrd="0" destOrd="0" presId="urn:microsoft.com/office/officeart/2005/8/layout/hierarchy6"/>
    <dgm:cxn modelId="{95A1DACA-56A9-4EE4-95F0-0DEA493FD750}" type="presParOf" srcId="{25686813-661B-4F97-AC18-F29A12075547}" destId="{8043CE20-432D-4A4C-A049-37E44071CF29}" srcOrd="0" destOrd="0" presId="urn:microsoft.com/office/officeart/2005/8/layout/hierarchy6"/>
    <dgm:cxn modelId="{0C9840B7-A029-448F-864B-EED21A5C4811}" type="presParOf" srcId="{8043CE20-432D-4A4C-A049-37E44071CF29}" destId="{1E72F0C5-9444-49B3-9806-826F2C868AB5}" srcOrd="0" destOrd="0" presId="urn:microsoft.com/office/officeart/2005/8/layout/hierarchy6"/>
    <dgm:cxn modelId="{5FDF4BC3-775B-4FFD-AD70-E79BD0BAB3B7}" type="presParOf" srcId="{8043CE20-432D-4A4C-A049-37E44071CF29}" destId="{F75D48F3-289C-4D72-B5E8-CE07F9D41855}" srcOrd="1" destOrd="0" presId="urn:microsoft.com/office/officeart/2005/8/layout/hierarchy6"/>
    <dgm:cxn modelId="{B1034DF1-E8F5-4786-84BD-04ECF67A73F2}" type="presParOf" srcId="{F75D48F3-289C-4D72-B5E8-CE07F9D41855}" destId="{C95D154D-8C09-4DE6-82FC-EBA830113E2E}" srcOrd="0" destOrd="0" presId="urn:microsoft.com/office/officeart/2005/8/layout/hierarchy6"/>
    <dgm:cxn modelId="{8EA034C5-2D56-4688-B77F-0714AE98055A}" type="presParOf" srcId="{F75D48F3-289C-4D72-B5E8-CE07F9D41855}" destId="{74B5E173-4B70-4483-8F8D-8E0AD8A206BA}" srcOrd="1" destOrd="0" presId="urn:microsoft.com/office/officeart/2005/8/layout/hierarchy6"/>
    <dgm:cxn modelId="{C1D5B1CD-B5AF-434F-A6B1-23B394F790F0}" type="presParOf" srcId="{74B5E173-4B70-4483-8F8D-8E0AD8A206BA}" destId="{C48F32EB-C61C-4237-9B74-936A497B71ED}" srcOrd="0" destOrd="0" presId="urn:microsoft.com/office/officeart/2005/8/layout/hierarchy6"/>
    <dgm:cxn modelId="{2D66FD12-4586-4C68-A112-24DA85A7F52A}" type="presParOf" srcId="{74B5E173-4B70-4483-8F8D-8E0AD8A206BA}" destId="{8F0D5D21-36DD-4B99-A83D-CC686B9D35EA}" srcOrd="1" destOrd="0" presId="urn:microsoft.com/office/officeart/2005/8/layout/hierarchy6"/>
    <dgm:cxn modelId="{691E031C-FB29-4158-B1E3-D29D1299F72A}" type="presParOf" srcId="{F75D48F3-289C-4D72-B5E8-CE07F9D41855}" destId="{814C2B60-F3AC-4387-82A4-2299E8136F57}" srcOrd="2" destOrd="0" presId="urn:microsoft.com/office/officeart/2005/8/layout/hierarchy6"/>
    <dgm:cxn modelId="{A84CD730-58E0-4F2B-A216-74CF75B99EB4}" type="presParOf" srcId="{F75D48F3-289C-4D72-B5E8-CE07F9D41855}" destId="{55EDA19D-912D-445D-86A8-29A60B7D35C3}" srcOrd="3" destOrd="0" presId="urn:microsoft.com/office/officeart/2005/8/layout/hierarchy6"/>
    <dgm:cxn modelId="{5B9F5C84-3CBB-4BA2-9F77-45872D17E614}" type="presParOf" srcId="{55EDA19D-912D-445D-86A8-29A60B7D35C3}" destId="{3FEBDF01-44CD-407E-9669-565A82D55C4C}" srcOrd="0" destOrd="0" presId="urn:microsoft.com/office/officeart/2005/8/layout/hierarchy6"/>
    <dgm:cxn modelId="{FF7DA3EE-6C63-4A31-A973-E7C31CB3D075}" type="presParOf" srcId="{55EDA19D-912D-445D-86A8-29A60B7D35C3}" destId="{D3B9D8D5-1830-4282-AE75-E9E308CB315C}" srcOrd="1" destOrd="0" presId="urn:microsoft.com/office/officeart/2005/8/layout/hierarchy6"/>
    <dgm:cxn modelId="{5913F8A8-51E5-45C9-AA03-3DCFDB8F4D02}" type="presParOf" srcId="{F75D48F3-289C-4D72-B5E8-CE07F9D41855}" destId="{249014B6-86AE-4A3C-9FAA-04CDA35FE908}" srcOrd="4" destOrd="0" presId="urn:microsoft.com/office/officeart/2005/8/layout/hierarchy6"/>
    <dgm:cxn modelId="{48563758-0D0B-43A7-9911-D7B354185CC1}" type="presParOf" srcId="{F75D48F3-289C-4D72-B5E8-CE07F9D41855}" destId="{3F290989-0ABF-45B2-BD3E-0727D3B36904}" srcOrd="5" destOrd="0" presId="urn:microsoft.com/office/officeart/2005/8/layout/hierarchy6"/>
    <dgm:cxn modelId="{EC99D0A1-CAAB-4FD4-8A0A-53260AC1175E}" type="presParOf" srcId="{3F290989-0ABF-45B2-BD3E-0727D3B36904}" destId="{18E8F243-108A-40D3-88AE-E4B56C015422}" srcOrd="0" destOrd="0" presId="urn:microsoft.com/office/officeart/2005/8/layout/hierarchy6"/>
    <dgm:cxn modelId="{84319FF1-A23F-4EDD-B6BF-92132CDE536E}" type="presParOf" srcId="{3F290989-0ABF-45B2-BD3E-0727D3B36904}" destId="{D55048E8-5EE8-418E-BB08-E9D1F3CC6B00}" srcOrd="1" destOrd="0" presId="urn:microsoft.com/office/officeart/2005/8/layout/hierarchy6"/>
    <dgm:cxn modelId="{E0986277-E1C5-4B7F-BDB3-A09520539251}" type="presParOf" srcId="{F75D48F3-289C-4D72-B5E8-CE07F9D41855}" destId="{DC2AA222-0470-44A3-A5EC-A5A1C6BCFD4F}" srcOrd="6" destOrd="0" presId="urn:microsoft.com/office/officeart/2005/8/layout/hierarchy6"/>
    <dgm:cxn modelId="{32E5E514-0520-4C0D-8CE1-895E3E246EB2}" type="presParOf" srcId="{F75D48F3-289C-4D72-B5E8-CE07F9D41855}" destId="{D4BE89C6-96A1-43F7-B2FD-07B569F0010E}" srcOrd="7" destOrd="0" presId="urn:microsoft.com/office/officeart/2005/8/layout/hierarchy6"/>
    <dgm:cxn modelId="{07B30710-4142-4398-98ED-1D0A87AC243C}" type="presParOf" srcId="{D4BE89C6-96A1-43F7-B2FD-07B569F0010E}" destId="{AA59ACF5-8C9E-4BD0-966F-175F890AD38C}" srcOrd="0" destOrd="0" presId="urn:microsoft.com/office/officeart/2005/8/layout/hierarchy6"/>
    <dgm:cxn modelId="{5071F13B-8B63-4FC1-8B50-A9CBB60DC54A}" type="presParOf" srcId="{D4BE89C6-96A1-43F7-B2FD-07B569F0010E}" destId="{06BDA8A9-636F-42BF-8E31-1735110042C4}" srcOrd="1" destOrd="0" presId="urn:microsoft.com/office/officeart/2005/8/layout/hierarchy6"/>
    <dgm:cxn modelId="{C5F3E2CF-CD9C-417A-9128-A66ED89B5A52}" type="presParOf" srcId="{25218F9A-FD41-4B3C-BC8F-D957BEC5CF8F}" destId="{F2CCEEAD-7882-444A-A63B-D63A4FF9BF3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72F0C5-9444-49B3-9806-826F2C868AB5}">
      <dsp:nvSpPr>
        <dsp:cNvPr id="0" name=""/>
        <dsp:cNvSpPr/>
      </dsp:nvSpPr>
      <dsp:spPr>
        <a:xfrm>
          <a:off x="3525711" y="198042"/>
          <a:ext cx="1805561" cy="120370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000" kern="1200" dirty="0" smtClean="0"/>
            <a:t>伝え方</a:t>
          </a:r>
          <a:endParaRPr kumimoji="1" lang="ja-JP" altLang="en-US" sz="3000" kern="1200" dirty="0"/>
        </a:p>
      </dsp:txBody>
      <dsp:txXfrm>
        <a:off x="3525711" y="198042"/>
        <a:ext cx="1805561" cy="1203707"/>
      </dsp:txXfrm>
    </dsp:sp>
    <dsp:sp modelId="{C95D154D-8C09-4DE6-82FC-EBA830113E2E}">
      <dsp:nvSpPr>
        <dsp:cNvPr id="0" name=""/>
        <dsp:cNvSpPr/>
      </dsp:nvSpPr>
      <dsp:spPr>
        <a:xfrm>
          <a:off x="907646" y="1401750"/>
          <a:ext cx="3520845" cy="481483"/>
        </a:xfrm>
        <a:custGeom>
          <a:avLst/>
          <a:gdLst/>
          <a:ahLst/>
          <a:cxnLst/>
          <a:rect l="0" t="0" r="0" b="0"/>
          <a:pathLst>
            <a:path>
              <a:moveTo>
                <a:pt x="3520845" y="0"/>
              </a:moveTo>
              <a:lnTo>
                <a:pt x="3520845" y="240741"/>
              </a:lnTo>
              <a:lnTo>
                <a:pt x="0" y="240741"/>
              </a:lnTo>
              <a:lnTo>
                <a:pt x="0" y="48148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8F32EB-C61C-4237-9B74-936A497B71ED}">
      <dsp:nvSpPr>
        <dsp:cNvPr id="0" name=""/>
        <dsp:cNvSpPr/>
      </dsp:nvSpPr>
      <dsp:spPr>
        <a:xfrm>
          <a:off x="4865" y="1883233"/>
          <a:ext cx="1805561" cy="120370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000" kern="1200" dirty="0" smtClean="0"/>
            <a:t>文字</a:t>
          </a:r>
          <a:endParaRPr kumimoji="1" lang="ja-JP" altLang="en-US" sz="3000" kern="1200" dirty="0"/>
        </a:p>
      </dsp:txBody>
      <dsp:txXfrm>
        <a:off x="4865" y="1883233"/>
        <a:ext cx="1805561" cy="1203707"/>
      </dsp:txXfrm>
    </dsp:sp>
    <dsp:sp modelId="{814C2B60-F3AC-4387-82A4-2299E8136F57}">
      <dsp:nvSpPr>
        <dsp:cNvPr id="0" name=""/>
        <dsp:cNvSpPr/>
      </dsp:nvSpPr>
      <dsp:spPr>
        <a:xfrm>
          <a:off x="3254876" y="1401750"/>
          <a:ext cx="1173615" cy="481483"/>
        </a:xfrm>
        <a:custGeom>
          <a:avLst/>
          <a:gdLst/>
          <a:ahLst/>
          <a:cxnLst/>
          <a:rect l="0" t="0" r="0" b="0"/>
          <a:pathLst>
            <a:path>
              <a:moveTo>
                <a:pt x="1173615" y="0"/>
              </a:moveTo>
              <a:lnTo>
                <a:pt x="1173615" y="240741"/>
              </a:lnTo>
              <a:lnTo>
                <a:pt x="0" y="240741"/>
              </a:lnTo>
              <a:lnTo>
                <a:pt x="0" y="48148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BDF01-44CD-407E-9669-565A82D55C4C}">
      <dsp:nvSpPr>
        <dsp:cNvPr id="0" name=""/>
        <dsp:cNvSpPr/>
      </dsp:nvSpPr>
      <dsp:spPr>
        <a:xfrm>
          <a:off x="2352095" y="1883233"/>
          <a:ext cx="1805561" cy="120370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000" kern="1200" dirty="0" smtClean="0"/>
            <a:t>写真や絵</a:t>
          </a:r>
          <a:endParaRPr kumimoji="1" lang="ja-JP" altLang="en-US" sz="3000" kern="1200" dirty="0"/>
        </a:p>
      </dsp:txBody>
      <dsp:txXfrm>
        <a:off x="2352095" y="1883233"/>
        <a:ext cx="1805561" cy="1203707"/>
      </dsp:txXfrm>
    </dsp:sp>
    <dsp:sp modelId="{249014B6-86AE-4A3C-9FAA-04CDA35FE908}">
      <dsp:nvSpPr>
        <dsp:cNvPr id="0" name=""/>
        <dsp:cNvSpPr/>
      </dsp:nvSpPr>
      <dsp:spPr>
        <a:xfrm>
          <a:off x="4428492" y="1401750"/>
          <a:ext cx="1173615" cy="481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741"/>
              </a:lnTo>
              <a:lnTo>
                <a:pt x="1173615" y="240741"/>
              </a:lnTo>
              <a:lnTo>
                <a:pt x="1173615" y="48148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E8F243-108A-40D3-88AE-E4B56C015422}">
      <dsp:nvSpPr>
        <dsp:cNvPr id="0" name=""/>
        <dsp:cNvSpPr/>
      </dsp:nvSpPr>
      <dsp:spPr>
        <a:xfrm>
          <a:off x="4699326" y="1883233"/>
          <a:ext cx="1805561" cy="120370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000" kern="1200" dirty="0" smtClean="0"/>
            <a:t>グラフ</a:t>
          </a:r>
          <a:endParaRPr kumimoji="1" lang="ja-JP" altLang="en-US" sz="3000" kern="1200" dirty="0"/>
        </a:p>
      </dsp:txBody>
      <dsp:txXfrm>
        <a:off x="4699326" y="1883233"/>
        <a:ext cx="1805561" cy="1203707"/>
      </dsp:txXfrm>
    </dsp:sp>
    <dsp:sp modelId="{DC2AA222-0470-44A3-A5EC-A5A1C6BCFD4F}">
      <dsp:nvSpPr>
        <dsp:cNvPr id="0" name=""/>
        <dsp:cNvSpPr/>
      </dsp:nvSpPr>
      <dsp:spPr>
        <a:xfrm>
          <a:off x="4428492" y="1401750"/>
          <a:ext cx="3520845" cy="481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741"/>
              </a:lnTo>
              <a:lnTo>
                <a:pt x="3520845" y="240741"/>
              </a:lnTo>
              <a:lnTo>
                <a:pt x="3520845" y="48148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9ACF5-8C9E-4BD0-966F-175F890AD38C}">
      <dsp:nvSpPr>
        <dsp:cNvPr id="0" name=""/>
        <dsp:cNvSpPr/>
      </dsp:nvSpPr>
      <dsp:spPr>
        <a:xfrm>
          <a:off x="7046556" y="1883233"/>
          <a:ext cx="1805561" cy="120370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000" kern="1200" dirty="0" smtClean="0"/>
            <a:t>ビデオ</a:t>
          </a:r>
          <a:endParaRPr kumimoji="1" lang="ja-JP" altLang="en-US" sz="3000" kern="1200" dirty="0"/>
        </a:p>
      </dsp:txBody>
      <dsp:txXfrm>
        <a:off x="7046556" y="1883233"/>
        <a:ext cx="1805561" cy="1203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8C032A-8B15-4CCB-8292-7FA6A89747E3}" type="slidenum">
              <a:rPr lang="en-US" altLang="ja-JP"/>
              <a:pPr/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4066792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032A-8B15-4CCB-8292-7FA6A89747E3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159673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032A-8B15-4CCB-8292-7FA6A89747E3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159673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032A-8B15-4CCB-8292-7FA6A89747E3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159673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C:\Documents and Settings\Administrator\デスクトップ\V-style_学術\02学術研究編\ｴﾃﾞｭｹｰｼｮﾝ\ｽﾃｭｰﾃﾞﾝﾄ\A_EDCT_STUD_007\A_EDCT_STUD_007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66800"/>
            <a:ext cx="6858000" cy="1289050"/>
          </a:xfrm>
        </p:spPr>
        <p:txBody>
          <a:bodyPr lIns="180000" tIns="0" rIns="180000"/>
          <a:lstStyle>
            <a:lvl1pPr algn="ctr">
              <a:defRPr sz="4500"/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14713"/>
            <a:ext cx="6858000" cy="2119312"/>
          </a:xfrm>
        </p:spPr>
        <p:txBody>
          <a:bodyPr tIns="0" bIns="0" anchor="ctr"/>
          <a:lstStyle>
            <a:lvl1pPr marL="0" indent="0" algn="ctr">
              <a:buFontTx/>
              <a:buNone/>
              <a:defRPr sz="2500"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310259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200900" y="0"/>
            <a:ext cx="1943100" cy="60960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371600" y="0"/>
            <a:ext cx="5676900" cy="6096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228909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DF28FB93-0A08-4E7D-8E63-9EFA29F1E093}" type="slidenum">
              <a:rPr/>
              <a:pPr/>
              <a:t>&lt;#&gt;</a:t>
            </a:fld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DF28FB93-0A08-4E7D-8E63-9EFA29F1E093}" type="slidenum">
              <a:rPr/>
              <a:p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&lt;#&gt;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167885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&lt;#&gt;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DF28FB93-0A08-4E7D-8E63-9EFA29F1E093}" type="slidenum">
              <a:rPr/>
              <a:pPr/>
              <a:t>&lt;#&gt;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xmlns="" val="794547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371600" y="1016000"/>
            <a:ext cx="38100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34000" y="1016000"/>
            <a:ext cx="38100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702819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839040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1807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1744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xmlns="" val="3583995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xmlns="" val="318883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Documents and Settings\Administrator\デスクトップ\V-style_学術\02学術研究編\ｴﾃﾞｭｹｰｼｮﾝ\ｽﾃｭｰﾃﾞﾝﾄ\A_EDCT_STUD_007\A_EDCT_STUD_007D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777240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108000" rIns="108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016000"/>
            <a:ext cx="77724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108000" rIns="108000" bIns="108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ＭＳ Ｐゴシック" charset="-128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ＭＳ Ｐゴシック" charset="-128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ＭＳ Ｐゴシック" charset="-128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ＭＳ Ｐゴシック" charset="-128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ＭＳ Ｐゴシック" charset="-128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ＭＳ Ｐゴシック" charset="-128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ＭＳ Ｐゴシック" charset="-128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ＭＳ Ｐゴシック" charset="-128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17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DF28FB93-0A08-4E7D-8E63-9EFA29F1E093}" type="slidenum">
              <a:rPr/>
              <a:pPr/>
              <a:t>&lt;#&gt;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r" defTabSz="914400" rtl="0" eaLnBrk="1" latinLnBrk="0" hangingPunct="1">
        <a:spcBef>
          <a:spcPct val="0"/>
        </a:spcBef>
        <a:buNone/>
        <a:defRPr kumimoji="1"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34947" y="1268760"/>
            <a:ext cx="8989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ja-JP" alt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パワーポイントを使ってみよう</a:t>
            </a:r>
            <a:r>
              <a:rPr lang="en-US" altLang="ja-JP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ja-JP" alt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下矢印 1"/>
          <p:cNvSpPr/>
          <p:nvPr/>
        </p:nvSpPr>
        <p:spPr>
          <a:xfrm>
            <a:off x="1763688" y="1124744"/>
            <a:ext cx="1656184" cy="72008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答え</a:t>
            </a:r>
            <a:endParaRPr kumimoji="1" lang="ja-JP" alt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958850"/>
          </a:xfrm>
        </p:spPr>
        <p:txBody>
          <a:bodyPr/>
          <a:lstStyle/>
          <a:p>
            <a:r>
              <a:rPr lang="ja-JP" altLang="en-US" dirty="0" smtClean="0"/>
              <a:t>パワーポイントってなに？</a:t>
            </a:r>
            <a:endParaRPr lang="ja-JP" altLang="ja-JP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700808"/>
            <a:ext cx="7772400" cy="1296144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考えや気持ち、物事を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相手に分かりやすく伝えるためのもの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" name="図表 5"/>
          <p:cNvGraphicFramePr/>
          <p:nvPr>
            <p:extLst>
              <p:ext uri="{D42A27DB-BD31-4B8C-83A1-F6EECF244321}">
                <p14:modId xmlns:p14="http://schemas.microsoft.com/office/powerpoint/2010/main" xmlns="" val="4224996008"/>
              </p:ext>
            </p:extLst>
          </p:nvPr>
        </p:nvGraphicFramePr>
        <p:xfrm>
          <a:off x="107504" y="3573016"/>
          <a:ext cx="8856984" cy="328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600" y="3068960"/>
            <a:ext cx="77724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108000" rIns="108000" bIns="108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7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ja-JP" altLang="en-US" dirty="0" smtClean="0"/>
              <a:t>発表するときによく使われます。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99" grpId="0" uiExpand="1"/>
      <p:bldGraphic spid="6" grpId="0">
        <p:bldAsOne/>
      </p:bldGraphic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smtClean="0"/>
              <a:t>ユーキャン　花子</a:t>
            </a:r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栃木県栃木市について</a:t>
            </a:r>
            <a:endParaRPr kumimoji="1" lang="ja-JP" altLang="en-US" dirty="0"/>
          </a:p>
        </p:txBody>
      </p:sp>
      <p:pic>
        <p:nvPicPr>
          <p:cNvPr id="11267" name="Picture 3" descr="C:\Users\kumiko\AppData\Local\Microsoft\Windows\Temporary Internet Files\Content.IE5\E64XGGDR\MC9004205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36912"/>
            <a:ext cx="211702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kumiko\AppData\Local\Microsoft\Windows\Temporary Internet Files\Content.IE5\FW4DS93G\MC90042054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8470" y="476672"/>
            <a:ext cx="555633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050376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栃木市の場所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7584" y="2276873"/>
            <a:ext cx="3672408" cy="431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220072" y="2708920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栃木市は栃木県の南のほうにあります。</a:t>
            </a:r>
            <a:endParaRPr kumimoji="1" lang="ja-JP" alt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844"/>
            <a:ext cx="1512168" cy="149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867291" y="4077072"/>
            <a:ext cx="358588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3371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栃木市の人口推移</a:t>
            </a:r>
            <a:endParaRPr kumimoji="1" lang="ja-JP" alt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844"/>
            <a:ext cx="1512168" cy="149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1960618"/>
            <a:ext cx="8529637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475656" y="5489010"/>
            <a:ext cx="1728192" cy="1122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平成</a:t>
            </a:r>
            <a:r>
              <a:rPr kumimoji="1" lang="en-US" altLang="ja-JP" dirty="0" smtClean="0">
                <a:solidFill>
                  <a:schemeClr val="tx1"/>
                </a:solidFill>
              </a:rPr>
              <a:t>2</a:t>
            </a:r>
            <a:r>
              <a:rPr kumimoji="1" lang="ja-JP" altLang="en-US" dirty="0" smtClean="0">
                <a:solidFill>
                  <a:schemeClr val="tx1"/>
                </a:solidFill>
              </a:rPr>
              <a:t>年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419872" y="5489010"/>
            <a:ext cx="1728192" cy="1122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平成</a:t>
            </a:r>
            <a:r>
              <a:rPr kumimoji="1" lang="en-US" altLang="ja-JP" dirty="0" smtClean="0">
                <a:solidFill>
                  <a:schemeClr val="tx1"/>
                </a:solidFill>
              </a:rPr>
              <a:t>7</a:t>
            </a:r>
            <a:r>
              <a:rPr kumimoji="1" lang="ja-JP" altLang="en-US" dirty="0" smtClean="0">
                <a:solidFill>
                  <a:schemeClr val="tx1"/>
                </a:solidFill>
              </a:rPr>
              <a:t>年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292080" y="5489010"/>
            <a:ext cx="1728192" cy="1122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>
                <a:solidFill>
                  <a:schemeClr val="tx1"/>
                </a:solidFill>
              </a:rPr>
              <a:t>平成</a:t>
            </a:r>
            <a:r>
              <a:rPr kumimoji="1" lang="en-US" altLang="ja-JP" dirty="0" smtClean="0">
                <a:solidFill>
                  <a:schemeClr val="tx1"/>
                </a:solidFill>
              </a:rPr>
              <a:t>12</a:t>
            </a:r>
            <a:r>
              <a:rPr kumimoji="1" lang="ja-JP" altLang="en-US" dirty="0" smtClean="0">
                <a:solidFill>
                  <a:schemeClr val="tx1"/>
                </a:solidFill>
              </a:rPr>
              <a:t>年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7168416" y="5489010"/>
            <a:ext cx="1728192" cy="1122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平成</a:t>
            </a:r>
            <a:r>
              <a:rPr kumimoji="1" lang="en-US" altLang="ja-JP" dirty="0" smtClean="0">
                <a:solidFill>
                  <a:schemeClr val="tx1"/>
                </a:solidFill>
              </a:rPr>
              <a:t>17</a:t>
            </a:r>
            <a:r>
              <a:rPr kumimoji="1" lang="ja-JP" altLang="en-US" dirty="0" smtClean="0">
                <a:solidFill>
                  <a:schemeClr val="tx1"/>
                </a:solidFill>
              </a:rPr>
              <a:t>年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09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栃木市の風景</a:t>
            </a:r>
            <a:endParaRPr kumimoji="1" lang="ja-JP" alt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844"/>
            <a:ext cx="1512168" cy="149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93096"/>
            <a:ext cx="4648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67517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4648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5144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172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☆栃木市って</a:t>
            </a:r>
            <a:r>
              <a:rPr lang="ja-JP" altLang="en-US" dirty="0" smtClean="0"/>
              <a:t>ステキ☆</a:t>
            </a:r>
            <a:endParaRPr kumimoji="1" lang="ja-JP" alt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844"/>
            <a:ext cx="1512168" cy="149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Users\kumiko\AppData\Local\Microsoft\Windows\Temporary Internet Files\Content.IE5\Z19JB4ZY\MC90031093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91375" y="6957392"/>
            <a:ext cx="1826971" cy="84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20"/>
          <a:stretch/>
        </p:blipFill>
        <p:spPr bwMode="auto">
          <a:xfrm>
            <a:off x="4932040" y="2524183"/>
            <a:ext cx="408947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14432" y="2564904"/>
            <a:ext cx="48093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みんなも</a:t>
            </a:r>
            <a:endParaRPr lang="en-US" altLang="ja-JP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ja-JP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遊び</a:t>
            </a:r>
            <a:r>
              <a:rPr lang="ja-JP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にきてね❤</a:t>
            </a:r>
            <a:endParaRPr lang="ja-JP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8241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7559 -0.315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95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校内プレゼンテーション - ディスプレイ用">
  <a:themeElements>
    <a:clrScheme name="Fresh">
      <a:dk1>
        <a:sysClr val="windowText" lastClr="000000"/>
      </a:dk1>
      <a:lt1>
        <a:sysClr val="window" lastClr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標準デザイン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テーマ3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校内プレゼンテーション - ディスプレイ用</Template>
  <TotalTime>111</TotalTime>
  <Words>89</Words>
  <Application>Microsoft Office PowerPoint</Application>
  <PresentationFormat>画面に合わせる (4:3)</PresentationFormat>
  <Paragraphs>27</Paragraphs>
  <Slides>7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7</vt:i4>
      </vt:variant>
    </vt:vector>
  </HeadingPairs>
  <TitlesOfParts>
    <vt:vector size="9" baseType="lpstr">
      <vt:lpstr>校内プレゼンテーション - ディスプレイ用</vt:lpstr>
      <vt:lpstr>テーマ3</vt:lpstr>
      <vt:lpstr>スライド 1</vt:lpstr>
      <vt:lpstr>パワーポイントってなに？</vt:lpstr>
      <vt:lpstr>栃木県栃木市について</vt:lpstr>
      <vt:lpstr>栃木市の場所</vt:lpstr>
      <vt:lpstr>栃木市の人口推移</vt:lpstr>
      <vt:lpstr>栃木市の風景</vt:lpstr>
      <vt:lpstr>☆栃木市ってステキ☆</vt:lpstr>
    </vt:vector>
  </TitlesOfParts>
  <Company>FJ-USER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kumekita</cp:lastModifiedBy>
  <cp:revision>13</cp:revision>
  <dcterms:created xsi:type="dcterms:W3CDTF">2011-02-09T01:11:10Z</dcterms:created>
  <dcterms:modified xsi:type="dcterms:W3CDTF">2012-06-14T08:35:21Z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TC011244861041</vt:lpwstr>
  </property>
</Properties>
</file>