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9.jpeg" ContentType="image/jpeg"/>
  <Override PartName="/ppt/media/image7.jpeg" ContentType="image/jpeg"/>
  <Override PartName="/ppt/media/image5.jpeg" ContentType="image/jpeg"/>
  <Override PartName="/ppt/media/image6.jpeg" ContentType="image/jpeg"/>
  <Override PartName="/ppt/media/image4.png" ContentType="image/png"/>
  <Override PartName="/ppt/media/image3.png" ContentType="image/png"/>
  <Override PartName="/ppt/media/image2.png" ContentType="image/png"/>
  <Override PartName="/ppt/media/image8.jpeg" ContentType="image/jpeg"/>
  <Override PartName="/ppt/media/image1.png" ContentType="image/png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</p:sldIdLst>
  <p:sldSz cx="12192000" cy="6858000"/>
  <p:notesSz cx="7772400" cy="10058400"/>
</p:presentation>
</file>

<file path=ppt/_rels/presentation.xml.rels><?xml version="1.0" encoding="UTF-8"?>

<Relationships xmlns="http://schemas.openxmlformats.org/package/2006/relationships">
<Relationship Id="rId1" Type="http://schemas.openxmlformats.org/officeDocument/2006/relationships/theme" Target="theme/theme1.xml"/>
<Relationship Id="rId2" Type="http://schemas.openxmlformats.org/officeDocument/2006/relationships/slideMaster" Target="slideMasters/slideMaster1.xml"/>
<Relationship Id="rId3" Type="http://schemas.openxmlformats.org/officeDocument/2006/relationships/slideMaster" Target="slideMasters/slideMaster2.xml"/>
<Relationship Id="rId4" Type="http://schemas.openxmlformats.org/officeDocument/2006/relationships/slide" Target="slides/slide1.xml"/>
<Relationship Id="rId5" Type="http://schemas.openxmlformats.org/officeDocument/2006/relationships/slide" Target="slides/slide2.xml"/>
<Relationship Id="rId6" Type="http://schemas.openxmlformats.org/officeDocument/2006/relationships/slide" Target="slides/slide3.xml"/>
<Relationship Id="rId7" Type="http://schemas.openxmlformats.org/officeDocument/2006/relationships/slide" Target="slides/slide4.xml"/>
<Relationship Id="rId8" Type="http://schemas.openxmlformats.org/officeDocument/2006/relationships/slide" Target="slides/slide5.xml"/>
<Relationship Id="rId9" Type="http://schemas.openxmlformats.org/officeDocument/2006/relationships/slide" Target="slides/slide6.xml"/>

</Relationships>
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/>
          <a:p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ja-JP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マスター タイトルの書式設定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Click to edit the outline text format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Second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Third Outline Level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Fourth Outline Level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Fifth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Sixth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Seventh Outline Level</a:t>
            </a: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マスター テキストの書式設定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7" marL="345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第 </a:t>
            </a:r>
            <a:r>
              <a:rPr b="0" lang="ja-JP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2 </a:t>
            </a:r>
            <a:r>
              <a:rPr b="0" lang="ja-JP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レベル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8" marL="388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第 </a:t>
            </a: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3 </a:t>
            </a: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レベル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9" marL="4320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第 </a:t>
            </a: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4 </a:t>
            </a: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レベル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9" marL="432000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第 </a:t>
            </a: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5 </a:t>
            </a: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レベル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5/21/20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80DB1407-E96C-41E3-B6E7-3E17FDEDFBA8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0" lang="ja-JP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マスター タイトルの書式設定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5/21/20</a:t>
            </a:r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CFE3272-1522-45E8-B9E2-47D9883B9C7A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Click to edit the outline text format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Second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Third Outline Level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ja-JP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Fourth Outline Level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Fifth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Sixth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Seventh Outline Level</a:t>
            </a:r>
            <a:endParaRPr b="0" lang="ja-JP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こんにちは！１ねんせいのみなさん。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838080" y="1825560"/>
            <a:ext cx="108788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ja-JP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こんかいは、がっこうでの、１にちのおわりのべんきょうをしましょう。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r>
              <a:rPr b="0" lang="ja-JP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では、</a:t>
            </a:r>
            <a:r>
              <a:rPr b="0" lang="ja-JP" sz="5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「かえりのしたく」</a:t>
            </a:r>
            <a:r>
              <a:rPr b="0" lang="ja-JP" sz="5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です。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anchor="b"/>
          <a:p>
            <a:pPr algn="ctr">
              <a:lnSpc>
                <a:spcPct val="100000"/>
              </a:lnSpc>
            </a:pPr>
            <a:r>
              <a:rPr b="1" lang="ja-JP" sz="11000" spc="-1" strike="noStrike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かえりのしたく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81" name="図 7" descr=""/>
          <p:cNvPicPr/>
          <p:nvPr/>
        </p:nvPicPr>
        <p:blipFill>
          <a:blip r:embed="rId1"/>
          <a:stretch/>
        </p:blipFill>
        <p:spPr>
          <a:xfrm>
            <a:off x="8090280" y="3498120"/>
            <a:ext cx="2894760" cy="2805840"/>
          </a:xfrm>
          <a:prstGeom prst="rect">
            <a:avLst/>
          </a:prstGeom>
          <a:ln>
            <a:noFill/>
          </a:ln>
        </p:spPr>
      </p:pic>
      <p:sp>
        <p:nvSpPr>
          <p:cNvPr id="82" name="TextShape 2"/>
          <p:cNvSpPr txBox="1"/>
          <p:nvPr/>
        </p:nvSpPr>
        <p:spPr>
          <a:xfrm>
            <a:off x="0" y="3814200"/>
            <a:ext cx="7824240" cy="22528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①</a:t>
            </a:r>
            <a:r>
              <a:rPr b="1" lang="en-U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らんどせるを　ろっかーから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en-U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　つくえのうえ</a:t>
            </a:r>
            <a:r>
              <a:rPr b="1" lang="en-U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に　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40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　　　もってくる。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②</a:t>
            </a: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おもちかえりのへやのものをいれる。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84" name="コンテンツ プレースホルダー 5" descr=""/>
          <p:cNvPicPr/>
          <p:nvPr/>
        </p:nvPicPr>
        <p:blipFill>
          <a:blip r:embed="rId1"/>
          <a:stretch/>
        </p:blipFill>
        <p:spPr>
          <a:xfrm>
            <a:off x="1110240" y="1959480"/>
            <a:ext cx="3996720" cy="3317760"/>
          </a:xfrm>
          <a:prstGeom prst="rect">
            <a:avLst/>
          </a:prstGeom>
          <a:ln>
            <a:noFill/>
          </a:ln>
        </p:spPr>
      </p:pic>
      <p:sp>
        <p:nvSpPr>
          <p:cNvPr id="85" name="CustomShape 2"/>
          <p:cNvSpPr/>
          <p:nvPr/>
        </p:nvSpPr>
        <p:spPr>
          <a:xfrm>
            <a:off x="5927040" y="1676880"/>
            <a:ext cx="5180760" cy="43506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4000" spc="-1" strike="noStrike">
                <a:solidFill>
                  <a:srgbClr val="4472c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おもちかえりのへや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きょうかしょ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のうと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ふでばこ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したじき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きゅうしょくぶくろ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たいそうふく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　　　　　　　　　など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③</a:t>
            </a: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らんどせるのふたをしめて、つくえのうえにおく。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87" name="コンテンツ プレースホルダー 5" descr=""/>
          <p:cNvPicPr/>
          <p:nvPr/>
        </p:nvPicPr>
        <p:blipFill>
          <a:blip r:embed="rId1"/>
          <a:stretch/>
        </p:blipFill>
        <p:spPr>
          <a:xfrm>
            <a:off x="838080" y="2481840"/>
            <a:ext cx="4291560" cy="2894760"/>
          </a:xfrm>
          <a:prstGeom prst="rect">
            <a:avLst/>
          </a:prstGeom>
          <a:ln>
            <a:noFill/>
          </a:ln>
        </p:spPr>
      </p:pic>
      <p:sp>
        <p:nvSpPr>
          <p:cNvPr id="88" name="CustomShape 2"/>
          <p:cNvSpPr/>
          <p:nvPr/>
        </p:nvSpPr>
        <p:spPr>
          <a:xfrm>
            <a:off x="6172200" y="1825560"/>
            <a:ext cx="5180760" cy="43506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marL="228600" indent="-227880">
              <a:lnSpc>
                <a:spcPct val="100000"/>
              </a:lnSpc>
              <a:buClr>
                <a:srgbClr val="203864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かえりのかいが　じかんどおりに　はじめられるように、かえりのしたくは、</a:t>
            </a:r>
            <a:r>
              <a:rPr b="1" lang="en-US" sz="2800" spc="-1" strike="noStrike" u="sng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おしゃべりをしないで、すばやく</a:t>
            </a:r>
            <a:r>
              <a:rPr b="0" lang="en-US" sz="2800" spc="-1" strike="noStrike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できるようにしましょう。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28600" indent="-227880">
              <a:lnSpc>
                <a:spcPct val="100000"/>
              </a:lnSpc>
              <a:buClr>
                <a:srgbClr val="203864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きいろいぼうしは、らんどせるのうえにおき、</a:t>
            </a:r>
            <a:r>
              <a:rPr b="1" lang="en-US" sz="2800" spc="-1" strike="noStrike" u="sng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しせいをよくして</a:t>
            </a:r>
            <a:r>
              <a:rPr b="0" lang="en-US" sz="2800" spc="-1" strike="noStrike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まちましょう。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④</a:t>
            </a: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かえりのかいをやります。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90" name="コンテンツ プレースホルダー 5" descr=""/>
          <p:cNvPicPr/>
          <p:nvPr/>
        </p:nvPicPr>
        <p:blipFill>
          <a:blip r:embed="rId1"/>
          <a:stretch/>
        </p:blipFill>
        <p:spPr>
          <a:xfrm>
            <a:off x="762120" y="2259720"/>
            <a:ext cx="4293000" cy="325224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6106320" y="1825560"/>
            <a:ext cx="4470840" cy="914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en-US" sz="5400" spc="-1" strike="noStrike">
                <a:solidFill>
                  <a:srgbClr val="f8cbad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かえりのかい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6172200" y="1825560"/>
            <a:ext cx="5180760" cy="43506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めあてのはんせい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きょうのきらり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かかりから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せんせいのはなし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かえりのうた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　あいさつ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⑤</a:t>
            </a:r>
            <a:r>
              <a:rPr b="1" lang="ja-JP" sz="44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游ゴシック Light"/>
              </a:rPr>
              <a:t>げこうのこうすべつにならんでかえる。</a:t>
            </a:r>
            <a:endParaRPr b="0" lang="ja-JP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838080" y="1825560"/>
            <a:ext cx="5523120" cy="43509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/>
          <a:p>
            <a:pPr marL="228600" indent="-228240">
              <a:lnSpc>
                <a:spcPct val="100000"/>
              </a:lnSpc>
              <a:buClr>
                <a:srgbClr val="203864"/>
              </a:buClr>
              <a:buFont typeface="Arial"/>
              <a:buChar char="•"/>
            </a:pPr>
            <a:r>
              <a:rPr b="1" lang="ja-JP" sz="2800" spc="-1" strike="noStrike">
                <a:solidFill>
                  <a:srgbClr val="203864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げこうこうす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marL="228600" indent="-228240">
              <a:lnSpc>
                <a:spcPct val="100000"/>
              </a:lnSpc>
              <a:buClr>
                <a:srgbClr val="00b050"/>
              </a:buClr>
              <a:buFont typeface="Arial"/>
              <a:buChar char="•"/>
            </a:pPr>
            <a:r>
              <a:rPr b="0" lang="ja-JP" sz="2800" spc="-1" strike="noStrike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みどり　１６ごうほどうきょう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marL="228600" indent="-228240">
              <a:lnSpc>
                <a:spcPct val="100000"/>
              </a:lnSpc>
              <a:buClr>
                <a:srgbClr val="00b0f0"/>
              </a:buClr>
              <a:buFont typeface="Arial"/>
              <a:buChar char="•"/>
            </a:pPr>
            <a:r>
              <a:rPr b="0" lang="ja-JP" sz="2800" spc="-1" strike="noStrike">
                <a:solidFill>
                  <a:srgbClr val="00b0f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みずいろ　すまいるみぎへ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marL="228600" indent="-228240">
              <a:lnSpc>
                <a:spcPct val="100000"/>
              </a:lnSpc>
              <a:buClr>
                <a:srgbClr val="7030a0"/>
              </a:buClr>
              <a:buFont typeface="Arial"/>
              <a:buChar char="•"/>
            </a:pPr>
            <a:r>
              <a:rPr b="0" lang="ja-JP" sz="2800" spc="-1" strike="noStrike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むらさき　どうやまこうえん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marL="228600" indent="-228240">
              <a:lnSpc>
                <a:spcPct val="100000"/>
              </a:lnSpc>
              <a:buClr>
                <a:srgbClr val="ff3399"/>
              </a:buClr>
              <a:buFont typeface="Arial"/>
              <a:buChar char="•"/>
            </a:pPr>
            <a:r>
              <a:rPr b="0" lang="ja-JP" sz="2800" spc="-1" strike="noStrike">
                <a:solidFill>
                  <a:srgbClr val="ff3399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ぴんく　まるぎくやしんごう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 marL="228600" indent="-228240">
              <a:lnSpc>
                <a:spcPct val="100000"/>
              </a:lnSpc>
              <a:buClr>
                <a:srgbClr val="ffc000"/>
              </a:buClr>
              <a:buFont typeface="Arial"/>
              <a:buChar char="•"/>
            </a:pPr>
            <a:r>
              <a:rPr b="1" lang="ja-JP" sz="2800" spc="-1" strike="noStrike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きいろ　がくどう</a:t>
            </a: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  <a:p>
            <a:pPr>
              <a:lnSpc>
                <a:spcPct val="100000"/>
              </a:lnSpc>
            </a:pPr>
            <a:endParaRPr b="0" lang="ja-JP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游ゴシック"/>
            </a:endParaRPr>
          </a:p>
        </p:txBody>
      </p:sp>
      <p:pic>
        <p:nvPicPr>
          <p:cNvPr id="95" name="コンテンツ プレースホルダー 5" descr=""/>
          <p:cNvPicPr/>
          <p:nvPr/>
        </p:nvPicPr>
        <p:blipFill>
          <a:blip r:embed="rId1"/>
          <a:stretch/>
        </p:blipFill>
        <p:spPr>
          <a:xfrm>
            <a:off x="6172200" y="2058120"/>
            <a:ext cx="5180760" cy="3885480"/>
          </a:xfrm>
          <a:prstGeom prst="rect">
            <a:avLst/>
          </a:prstGeom>
          <a:ln>
            <a:noFill/>
          </a:ln>
        </p:spPr>
      </p:pic>
      <p:sp>
        <p:nvSpPr>
          <p:cNvPr id="96" name="CustomShape 3"/>
          <p:cNvSpPr/>
          <p:nvPr/>
        </p:nvSpPr>
        <p:spPr>
          <a:xfrm>
            <a:off x="4260600" y="1440000"/>
            <a:ext cx="2079720" cy="1006560"/>
          </a:xfrm>
          <a:prstGeom prst="wedgeRoundRectCallout">
            <a:avLst>
              <a:gd name="adj1" fmla="val 82352"/>
              <a:gd name="adj2" fmla="val 75658"/>
              <a:gd name="adj3" fmla="val 16667"/>
            </a:avLst>
          </a:prstGeom>
          <a:solidFill>
            <a:srgbClr val="ffffff"/>
          </a:solidFill>
          <a:ln w="12600">
            <a:solidFill>
              <a:srgbClr val="70ad4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游ゴシック"/>
              </a:rPr>
              <a:t>さようなら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Plott Corporation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2020-05-19T23:39:17Z</dcterms:created>
  <dc:creator>19854541</dc:creator>
  <dc:description/>
  <dc:language>en-US</dc:language>
  <cp:lastModifiedBy>19854541</cp:lastModifiedBy>
  <dcterms:modified xsi:type="dcterms:W3CDTF">2020-05-20T04:14:34Z</dcterms:modified>
  <cp:revision>3</cp:revision>
  <dc:subject/>
  <dc:title>かえりのしたく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ワイド画面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