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772400" cy="10058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37" name="図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図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76" name="図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図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マスター タイトルの書式設定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Second Outline Level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Third Outline Level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Fourth Outline Level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Fifth Outline Level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Sixth Outline Level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Seventh Outline Levelマスター テキストの書式設定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第 2 レベル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第 3 レベル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第 4 レベル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第 5 レベル</a:t>
            </a:r>
            <a:endParaRPr lang="ja-JP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5/21/20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0E556FD-BCD8-40D4-A470-BA77F13B46EB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ja-JP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マスター タイトルの書式設定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5/21/20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225A8B-5EC1-44B9-991C-A85EFC3CF472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こんにちは！１ねんせいのみなさん。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もうすぐ、がっこうがはじまりますよ。</a:t>
            </a:r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>
              <a:lnSpc>
                <a:spcPct val="100000"/>
              </a:lnSpc>
            </a:pPr>
            <a:r>
              <a:rPr lang="ja-JP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がっこうでの　せいかつについて　べんきょうしてみましょう。</a:t>
            </a:r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>
              <a:lnSpc>
                <a:spcPct val="100000"/>
              </a:lnSpc>
            </a:pPr>
            <a:r>
              <a:rPr lang="ja-JP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ja-JP" sz="4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まず、「あさのしたく」です。</a:t>
            </a:r>
            <a:endParaRPr lang="ja-JP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523880" y="27770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①　あいさつをして、きょうしつにはいる。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らんどせるをつくえのうえにおく。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523880" y="38952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ja-JP" sz="9600" b="1" strike="noStrike" spc="-1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あさのしたく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82" name="図 4"/>
          <p:cNvPicPr/>
          <p:nvPr/>
        </p:nvPicPr>
        <p:blipFill>
          <a:blip r:embed="rId2"/>
          <a:stretch/>
        </p:blipFill>
        <p:spPr>
          <a:xfrm>
            <a:off x="4254480" y="4164480"/>
            <a:ext cx="3491640" cy="228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②らんどせるのなかみをだす。</a:t>
            </a: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
</a:t>
            </a:r>
          </a:p>
        </p:txBody>
      </p:sp>
      <p:pic>
        <p:nvPicPr>
          <p:cNvPr id="84" name="コンテンツ プレースホルダー 5"/>
          <p:cNvPicPr/>
          <p:nvPr/>
        </p:nvPicPr>
        <p:blipFill>
          <a:blip r:embed="rId2"/>
          <a:stretch/>
        </p:blipFill>
        <p:spPr>
          <a:xfrm>
            <a:off x="989640" y="1690560"/>
            <a:ext cx="3288960" cy="246348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5542920" y="1194480"/>
            <a:ext cx="6095520" cy="5452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おもちかえりのへやへいれるもの。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きょうかしょ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のうと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ふでばこ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まえのつくえに　だすもの。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れんらくちょう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しゅくだい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4472C4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プリント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838080" y="4412880"/>
            <a:ext cx="4504320" cy="21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2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きゅうしょくぶくろは、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つくえのわきにかけましょう。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③らんどせるをろっかあにしまう。</a:t>
            </a:r>
            <a:r>
              <a:rPr lang="ja-JP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
</a:t>
            </a:r>
          </a:p>
        </p:txBody>
      </p:sp>
      <p:pic>
        <p:nvPicPr>
          <p:cNvPr id="88" name="コンテンツ プレースホルダー 4"/>
          <p:cNvPicPr/>
          <p:nvPr/>
        </p:nvPicPr>
        <p:blipFill>
          <a:blip r:embed="rId2"/>
          <a:stretch/>
        </p:blipFill>
        <p:spPr>
          <a:xfrm>
            <a:off x="965880" y="1389960"/>
            <a:ext cx="3288600" cy="2463120"/>
          </a:xfrm>
          <a:prstGeom prst="rect">
            <a:avLst/>
          </a:prstGeom>
          <a:ln>
            <a:noFill/>
          </a:ln>
        </p:spPr>
      </p:pic>
      <p:pic>
        <p:nvPicPr>
          <p:cNvPr id="89" name="図 6"/>
          <p:cNvPicPr/>
          <p:nvPr/>
        </p:nvPicPr>
        <p:blipFill>
          <a:blip r:embed="rId3"/>
          <a:stretch/>
        </p:blipFill>
        <p:spPr>
          <a:xfrm>
            <a:off x="1198800" y="3984120"/>
            <a:ext cx="3288960" cy="246348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4834800" y="1501560"/>
            <a:ext cx="6518880" cy="49647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1" u="sng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きいろいぼうし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や、</a:t>
            </a:r>
            <a:r>
              <a:rPr lang="en-US" sz="3200" b="1" u="sng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うわぎ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などは、からになった　</a:t>
            </a:r>
            <a:r>
              <a:rPr lang="en-US" sz="32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らんどせるのなかに　しまいましょう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らんどせるは、ろっかあに　</a:t>
            </a:r>
            <a:r>
              <a:rPr lang="en-US" sz="3200" b="1" u="sng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むきをそろえて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、いれましょう。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すいとう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は、</a:t>
            </a:r>
            <a:r>
              <a:rPr lang="en-US" sz="32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かごのなか</a:t>
            </a:r>
            <a:r>
              <a:rPr lang="en-US" sz="3200" b="0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にいれましょう。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④あさのかいまで、しずかにまちましょう。</a:t>
            </a:r>
            <a:r>
              <a:rPr lang="ja-JP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
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92" name="コンテンツ プレースホルダー 5"/>
          <p:cNvPicPr/>
          <p:nvPr/>
        </p:nvPicPr>
        <p:blipFill>
          <a:blip r:embed="rId2"/>
          <a:stretch/>
        </p:blipFill>
        <p:spPr>
          <a:xfrm>
            <a:off x="1028880" y="1690560"/>
            <a:ext cx="4287240" cy="328608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506921" y="1436739"/>
            <a:ext cx="5230352" cy="427133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あさのしたくが、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おわったひ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とは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、　</a:t>
            </a:r>
            <a:r>
              <a:rPr lang="en-US" sz="3200" b="1" u="sng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じぶんのせきについ</a:t>
            </a:r>
            <a:endParaRPr lang="en-US" sz="3200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endParaRPr lang="en-US" sz="3200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endParaRPr lang="en-US" sz="3200" b="1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1" u="sng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て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、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きょうかしょをよんだり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、</a:t>
            </a: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じゆうちょうにえをかいたり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しながら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、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あさのかいがはじ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228600" indent="-227880">
              <a:lnSpc>
                <a:spcPts val="1482"/>
              </a:lnSpc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  <a:p>
            <a:pPr marL="720">
              <a:lnSpc>
                <a:spcPts val="1482"/>
              </a:lnSpc>
              <a:buClr>
                <a:srgbClr val="000000"/>
              </a:buClr>
            </a:pPr>
            <a:r>
              <a:rPr lang="ja-JP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　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まるのをまっていましょう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游ゴシック Light"/>
              </a:rPr>
              <a:t>⑤あさのかいをはじめます。</a:t>
            </a:r>
            <a:endParaRPr lang="ja-JP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游ゴシック"/>
            </a:endParaRPr>
          </a:p>
        </p:txBody>
      </p:sp>
      <p:pic>
        <p:nvPicPr>
          <p:cNvPr id="95" name="コンテンツ プレースホルダー 5"/>
          <p:cNvPicPr/>
          <p:nvPr/>
        </p:nvPicPr>
        <p:blipFill>
          <a:blip r:embed="rId2"/>
          <a:stretch/>
        </p:blipFill>
        <p:spPr>
          <a:xfrm>
            <a:off x="838080" y="1815840"/>
            <a:ext cx="4303080" cy="28540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6172200" y="1690560"/>
            <a:ext cx="4004640" cy="4485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あさのかい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あいさつ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あさのうた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けんこうかんさつ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きょうのめあて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すぴーち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せんせいのはなし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838080" y="4988880"/>
            <a:ext cx="47037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游ゴシック"/>
              </a:rPr>
              <a:t>あさのかいがおわったら、いよいよ１じかんめのがくしゅうがはじまります。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169</Words>
  <Application>Microsoft Office PowerPoint</Application>
  <PresentationFormat>ワイド画面</PresentationFormat>
  <Paragraphs>52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DejaVu Sans</vt:lpstr>
      <vt:lpstr>游ゴシック</vt:lpstr>
      <vt:lpstr>游ゴシック Light</vt:lpstr>
      <vt:lpstr>Arial</vt:lpstr>
      <vt:lpstr>Symbol</vt:lpstr>
      <vt:lpstr>Times New Roman</vt:lpstr>
      <vt:lpstr>Wingdings</vt:lpstr>
      <vt:lpstr>Office Theme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あさのしたく</dc:title>
  <dc:subject/>
  <dc:creator>19854541</dc:creator>
  <dc:description/>
  <cp:lastModifiedBy>nodaadmin</cp:lastModifiedBy>
  <cp:revision>6</cp:revision>
  <dcterms:created xsi:type="dcterms:W3CDTF">2020-05-19T23:32:41Z</dcterms:created>
  <dcterms:modified xsi:type="dcterms:W3CDTF">2020-05-21T01:52:58Z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ワイド画面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