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17379-F6A7-49B1-95B2-C06E6830310A}" type="datetimeFigureOut">
              <a:rPr kumimoji="1" lang="ja-JP" altLang="en-US" smtClean="0"/>
              <a:t>2015/12/15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69316-43DF-41DA-9170-B1BB67EB546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マップ_詳細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54468" y="0"/>
            <a:ext cx="5235063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Yusuke_Matsui</dc:creator>
  <cp:lastModifiedBy>Yusuke_Matsui</cp:lastModifiedBy>
  <cp:revision>1</cp:revision>
  <dcterms:created xsi:type="dcterms:W3CDTF">2015-12-14T15:46:25Z</dcterms:created>
  <dcterms:modified xsi:type="dcterms:W3CDTF">2015-12-14T15:48:16Z</dcterms:modified>
</cp:coreProperties>
</file>