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5666F-03E6-4A3F-81B9-C1A0344BC8A5}" type="datetimeFigureOut">
              <a:rPr kumimoji="1" lang="ja-JP" altLang="en-US" smtClean="0"/>
              <a:t>2016/1/4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DE780-AACF-4803-9B5B-26372AF2B927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5666F-03E6-4A3F-81B9-C1A0344BC8A5}" type="datetimeFigureOut">
              <a:rPr kumimoji="1" lang="ja-JP" altLang="en-US" smtClean="0"/>
              <a:t>2016/1/4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DE780-AACF-4803-9B5B-26372AF2B927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5666F-03E6-4A3F-81B9-C1A0344BC8A5}" type="datetimeFigureOut">
              <a:rPr kumimoji="1" lang="ja-JP" altLang="en-US" smtClean="0"/>
              <a:t>2016/1/4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DE780-AACF-4803-9B5B-26372AF2B927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5666F-03E6-4A3F-81B9-C1A0344BC8A5}" type="datetimeFigureOut">
              <a:rPr kumimoji="1" lang="ja-JP" altLang="en-US" smtClean="0"/>
              <a:t>2016/1/4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DE780-AACF-4803-9B5B-26372AF2B927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5666F-03E6-4A3F-81B9-C1A0344BC8A5}" type="datetimeFigureOut">
              <a:rPr kumimoji="1" lang="ja-JP" altLang="en-US" smtClean="0"/>
              <a:t>2016/1/4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DE780-AACF-4803-9B5B-26372AF2B927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5666F-03E6-4A3F-81B9-C1A0344BC8A5}" type="datetimeFigureOut">
              <a:rPr kumimoji="1" lang="ja-JP" altLang="en-US" smtClean="0"/>
              <a:t>2016/1/4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DE780-AACF-4803-9B5B-26372AF2B927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5666F-03E6-4A3F-81B9-C1A0344BC8A5}" type="datetimeFigureOut">
              <a:rPr kumimoji="1" lang="ja-JP" altLang="en-US" smtClean="0"/>
              <a:t>2016/1/4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DE780-AACF-4803-9B5B-26372AF2B927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5666F-03E6-4A3F-81B9-C1A0344BC8A5}" type="datetimeFigureOut">
              <a:rPr kumimoji="1" lang="ja-JP" altLang="en-US" smtClean="0"/>
              <a:t>2016/1/4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DE780-AACF-4803-9B5B-26372AF2B927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5666F-03E6-4A3F-81B9-C1A0344BC8A5}" type="datetimeFigureOut">
              <a:rPr kumimoji="1" lang="ja-JP" altLang="en-US" smtClean="0"/>
              <a:t>2016/1/4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DE780-AACF-4803-9B5B-26372AF2B927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5666F-03E6-4A3F-81B9-C1A0344BC8A5}" type="datetimeFigureOut">
              <a:rPr kumimoji="1" lang="ja-JP" altLang="en-US" smtClean="0"/>
              <a:t>2016/1/4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DE780-AACF-4803-9B5B-26372AF2B927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5666F-03E6-4A3F-81B9-C1A0344BC8A5}" type="datetimeFigureOut">
              <a:rPr kumimoji="1" lang="ja-JP" altLang="en-US" smtClean="0"/>
              <a:t>2016/1/4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DE780-AACF-4803-9B5B-26372AF2B927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75666F-03E6-4A3F-81B9-C1A0344BC8A5}" type="datetimeFigureOut">
              <a:rPr kumimoji="1" lang="ja-JP" altLang="en-US" smtClean="0"/>
              <a:t>2016/1/4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DE780-AACF-4803-9B5B-26372AF2B927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Map_全体.em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48814" y="0"/>
            <a:ext cx="5846371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画面に合わせる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スライド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Yusuke_Matsui</dc:creator>
  <cp:lastModifiedBy>Yusuke_Matsui</cp:lastModifiedBy>
  <cp:revision>1</cp:revision>
  <dcterms:created xsi:type="dcterms:W3CDTF">2016-01-04T09:55:07Z</dcterms:created>
  <dcterms:modified xsi:type="dcterms:W3CDTF">2016-01-04T09:55:57Z</dcterms:modified>
</cp:coreProperties>
</file>