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65" r:id="rId6"/>
    <p:sldId id="266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8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25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4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91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83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05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80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19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87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22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0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2EEE-CE22-4B44-A8EC-CB1D03A9054A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3CE7-CFF2-46DD-BB47-4D42E4A50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01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ja/%E3%82%AB%E3%83%BC%E3%82%BD%E3%83%AB-%E6%89%8B-%E3%83%9E%E3%82%A6%E3%82%B9-%E3%82%AF%E3%83%AA%E3%83%83%E3%82%AF-%E4%BA%BA%E5%B7%AE%E3%81%97%E6%8C%87-%E3%83%88%E3%83%AA%E3%82%AC%E3%83%BC%E3%81%AB%E6%8C%87-%E6%8C%87-148819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D197AF62-4889-414F-A6E7-15FD7FAFF8E4}"/>
              </a:ext>
            </a:extLst>
          </p:cNvPr>
          <p:cNvSpPr/>
          <p:nvPr/>
        </p:nvSpPr>
        <p:spPr>
          <a:xfrm>
            <a:off x="171451" y="553817"/>
            <a:ext cx="1111440" cy="382137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STEP1</a:t>
            </a:r>
            <a:endParaRPr kumimoji="1" lang="ja-JP" altLang="en-US" b="1" dirty="0"/>
          </a:p>
        </p:txBody>
      </p:sp>
      <p:sp>
        <p:nvSpPr>
          <p:cNvPr id="6" name="矢印: 山形 5">
            <a:extLst>
              <a:ext uri="{FF2B5EF4-FFF2-40B4-BE49-F238E27FC236}">
                <a16:creationId xmlns:a16="http://schemas.microsoft.com/office/drawing/2014/main" id="{0F18260A-D1EA-4907-AA62-6DA7713E1F5D}"/>
              </a:ext>
            </a:extLst>
          </p:cNvPr>
          <p:cNvSpPr/>
          <p:nvPr/>
        </p:nvSpPr>
        <p:spPr>
          <a:xfrm>
            <a:off x="1197827" y="553817"/>
            <a:ext cx="354523" cy="382137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矢印: 山形 6">
            <a:extLst>
              <a:ext uri="{FF2B5EF4-FFF2-40B4-BE49-F238E27FC236}">
                <a16:creationId xmlns:a16="http://schemas.microsoft.com/office/drawing/2014/main" id="{92CBF385-C0F7-44F3-8E2A-42EE4B145D22}"/>
              </a:ext>
            </a:extLst>
          </p:cNvPr>
          <p:cNvSpPr/>
          <p:nvPr/>
        </p:nvSpPr>
        <p:spPr>
          <a:xfrm>
            <a:off x="1488456" y="557355"/>
            <a:ext cx="354523" cy="382137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矢印: 山形 7">
            <a:extLst>
              <a:ext uri="{FF2B5EF4-FFF2-40B4-BE49-F238E27FC236}">
                <a16:creationId xmlns:a16="http://schemas.microsoft.com/office/drawing/2014/main" id="{08FCE5F9-63B0-46AE-A194-21BE06C06E37}"/>
              </a:ext>
            </a:extLst>
          </p:cNvPr>
          <p:cNvSpPr/>
          <p:nvPr/>
        </p:nvSpPr>
        <p:spPr>
          <a:xfrm>
            <a:off x="1768354" y="560893"/>
            <a:ext cx="4918195" cy="375061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Teams</a:t>
            </a:r>
            <a:r>
              <a:rPr kumimoji="1" lang="ja-JP" altLang="en-US" b="1" dirty="0">
                <a:solidFill>
                  <a:schemeClr val="bg1"/>
                </a:solidFill>
              </a:rPr>
              <a:t>を起動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E9E4709-B411-4AD3-899A-F49F41082B5B}"/>
              </a:ext>
            </a:extLst>
          </p:cNvPr>
          <p:cNvSpPr/>
          <p:nvPr/>
        </p:nvSpPr>
        <p:spPr>
          <a:xfrm>
            <a:off x="0" y="102564"/>
            <a:ext cx="4013738" cy="4950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【Teams</a:t>
            </a:r>
            <a:r>
              <a:rPr kumimoji="1" lang="ja-JP" altLang="en-US" sz="2400" b="1" dirty="0">
                <a:solidFill>
                  <a:sysClr val="windowText" lastClr="000000"/>
                </a:solidFill>
              </a:rPr>
              <a:t>　会議の使い方</a:t>
            </a:r>
            <a:r>
              <a:rPr kumimoji="1" lang="en-US" altLang="ja-JP" sz="2400" b="1" dirty="0">
                <a:solidFill>
                  <a:sysClr val="windowText" lastClr="000000"/>
                </a:solidFill>
              </a:rPr>
              <a:t>】</a:t>
            </a:r>
            <a:endParaRPr kumimoji="1" lang="ja-JP" alt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EB64DE57-B70C-43E0-BC2F-451669D81028}"/>
              </a:ext>
            </a:extLst>
          </p:cNvPr>
          <p:cNvSpPr/>
          <p:nvPr/>
        </p:nvSpPr>
        <p:spPr>
          <a:xfrm>
            <a:off x="171450" y="1806135"/>
            <a:ext cx="1111440" cy="382137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STEP2</a:t>
            </a:r>
            <a:endParaRPr kumimoji="1" lang="ja-JP" altLang="en-US" b="1" dirty="0"/>
          </a:p>
        </p:txBody>
      </p:sp>
      <p:sp>
        <p:nvSpPr>
          <p:cNvPr id="18" name="矢印: 山形 17">
            <a:extLst>
              <a:ext uri="{FF2B5EF4-FFF2-40B4-BE49-F238E27FC236}">
                <a16:creationId xmlns:a16="http://schemas.microsoft.com/office/drawing/2014/main" id="{983EC14D-5B1F-42D6-9CF8-C3FCE5EB51D5}"/>
              </a:ext>
            </a:extLst>
          </p:cNvPr>
          <p:cNvSpPr/>
          <p:nvPr/>
        </p:nvSpPr>
        <p:spPr>
          <a:xfrm>
            <a:off x="1197826" y="1806135"/>
            <a:ext cx="354523" cy="382137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矢印: 山形 18">
            <a:extLst>
              <a:ext uri="{FF2B5EF4-FFF2-40B4-BE49-F238E27FC236}">
                <a16:creationId xmlns:a16="http://schemas.microsoft.com/office/drawing/2014/main" id="{C97F16A9-3F46-471C-A214-262D73044E6B}"/>
              </a:ext>
            </a:extLst>
          </p:cNvPr>
          <p:cNvSpPr/>
          <p:nvPr/>
        </p:nvSpPr>
        <p:spPr>
          <a:xfrm>
            <a:off x="1488455" y="1809673"/>
            <a:ext cx="354523" cy="382137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矢印: 山形 19">
            <a:extLst>
              <a:ext uri="{FF2B5EF4-FFF2-40B4-BE49-F238E27FC236}">
                <a16:creationId xmlns:a16="http://schemas.microsoft.com/office/drawing/2014/main" id="{FE7767F3-B9CA-44E3-8395-8BAA9ECD0225}"/>
              </a:ext>
            </a:extLst>
          </p:cNvPr>
          <p:cNvSpPr/>
          <p:nvPr/>
        </p:nvSpPr>
        <p:spPr>
          <a:xfrm>
            <a:off x="1768353" y="1813211"/>
            <a:ext cx="4918195" cy="375061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会議に参加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DBB3F255-7276-4A82-B35C-3474C6B861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51"/>
          <a:stretch/>
        </p:blipFill>
        <p:spPr>
          <a:xfrm>
            <a:off x="222761" y="2714610"/>
            <a:ext cx="3395082" cy="294037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9FF7449-3DB0-4A15-A448-30FC5A807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31" b="36699"/>
          <a:stretch/>
        </p:blipFill>
        <p:spPr>
          <a:xfrm>
            <a:off x="4013738" y="2303208"/>
            <a:ext cx="1890105" cy="345676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27BFC12-F078-4AA9-8A95-ECCD270B6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1" y="6158563"/>
            <a:ext cx="6316262" cy="35528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E6AA4D1-7E7E-44E3-BB1D-D0D343D5165B}"/>
              </a:ext>
            </a:extLst>
          </p:cNvPr>
          <p:cNvSpPr/>
          <p:nvPr/>
        </p:nvSpPr>
        <p:spPr>
          <a:xfrm>
            <a:off x="107556" y="2255208"/>
            <a:ext cx="3906182" cy="38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①「チーム」を選択する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4351AEF-05D7-4CA6-BEAA-7DED1C77FCD3}"/>
              </a:ext>
            </a:extLst>
          </p:cNvPr>
          <p:cNvSpPr/>
          <p:nvPr/>
        </p:nvSpPr>
        <p:spPr>
          <a:xfrm>
            <a:off x="171450" y="5739180"/>
            <a:ext cx="3906182" cy="38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②クラスを選ぶ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7EFBAA8-04D2-4072-85C8-4D83B2154FAA}"/>
              </a:ext>
            </a:extLst>
          </p:cNvPr>
          <p:cNvSpPr/>
          <p:nvPr/>
        </p:nvSpPr>
        <p:spPr>
          <a:xfrm>
            <a:off x="107555" y="985371"/>
            <a:ext cx="6334187" cy="349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①デスクトップにある「</a:t>
            </a:r>
            <a:r>
              <a:rPr kumimoji="1" lang="en-US" altLang="ja-JP" b="1" dirty="0">
                <a:solidFill>
                  <a:sysClr val="windowText" lastClr="000000"/>
                </a:solidFill>
              </a:rPr>
              <a:t>Microsoft</a:t>
            </a:r>
            <a:r>
              <a:rPr kumimoji="1" lang="ja-JP" altLang="en-US" b="1" dirty="0">
                <a:solidFill>
                  <a:sysClr val="windowText" lastClr="000000"/>
                </a:solidFill>
              </a:rPr>
              <a:t>　</a:t>
            </a:r>
            <a:r>
              <a:rPr kumimoji="1" lang="en-US" altLang="ja-JP" b="1" dirty="0">
                <a:solidFill>
                  <a:sysClr val="windowText" lastClr="000000"/>
                </a:solidFill>
              </a:rPr>
              <a:t>Teams</a:t>
            </a:r>
            <a:r>
              <a:rPr kumimoji="1" lang="ja-JP" altLang="en-US" b="1" dirty="0">
                <a:solidFill>
                  <a:sysClr val="windowText" lastClr="000000"/>
                </a:solidFill>
              </a:rPr>
              <a:t>」を開く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E30A13D-E339-49B3-BE7B-24E618C9F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1908" y="1038903"/>
            <a:ext cx="712122" cy="6593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059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A4E1DD-0453-4147-83E4-75D60423D3E7}"/>
              </a:ext>
            </a:extLst>
          </p:cNvPr>
          <p:cNvSpPr/>
          <p:nvPr/>
        </p:nvSpPr>
        <p:spPr>
          <a:xfrm>
            <a:off x="189442" y="178078"/>
            <a:ext cx="3906182" cy="38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③「投稿」を選ぶ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1AFE0BB-2536-4234-BDFE-03D6C45A8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24" y="560214"/>
            <a:ext cx="6047584" cy="34017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5067EA6-22FE-4DA1-9F4E-DF1BFF213DCA}"/>
              </a:ext>
            </a:extLst>
          </p:cNvPr>
          <p:cNvSpPr/>
          <p:nvPr/>
        </p:nvSpPr>
        <p:spPr>
          <a:xfrm>
            <a:off x="189442" y="4110790"/>
            <a:ext cx="6047585" cy="477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④「参加」を選ぶ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3736EF2-AAC1-4351-B545-4011E42B54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24" y="4588463"/>
            <a:ext cx="6047585" cy="340176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5399277-8628-464A-A05F-DAF042942308}"/>
              </a:ext>
            </a:extLst>
          </p:cNvPr>
          <p:cNvSpPr/>
          <p:nvPr/>
        </p:nvSpPr>
        <p:spPr>
          <a:xfrm>
            <a:off x="2619022" y="1580444"/>
            <a:ext cx="594078" cy="16580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04DD1E-851E-41E4-8ED2-7D1BC237DA20}"/>
              </a:ext>
            </a:extLst>
          </p:cNvPr>
          <p:cNvSpPr/>
          <p:nvPr/>
        </p:nvSpPr>
        <p:spPr>
          <a:xfrm>
            <a:off x="2619022" y="2984497"/>
            <a:ext cx="1305278" cy="2222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9E678DF-804F-4F16-AFB9-0DAC47FC7FC8}"/>
              </a:ext>
            </a:extLst>
          </p:cNvPr>
          <p:cNvSpPr/>
          <p:nvPr/>
        </p:nvSpPr>
        <p:spPr>
          <a:xfrm>
            <a:off x="2619022" y="6044272"/>
            <a:ext cx="1305278" cy="1914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83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A4E1DD-0453-4147-83E4-75D60423D3E7}"/>
              </a:ext>
            </a:extLst>
          </p:cNvPr>
          <p:cNvSpPr/>
          <p:nvPr/>
        </p:nvSpPr>
        <p:spPr>
          <a:xfrm>
            <a:off x="206425" y="655749"/>
            <a:ext cx="3906182" cy="38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①「コンピュータの音声」を選ぶ</a:t>
            </a: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5E0EBBEF-AF90-4C96-A240-B9E8626235D6}"/>
              </a:ext>
            </a:extLst>
          </p:cNvPr>
          <p:cNvSpPr/>
          <p:nvPr/>
        </p:nvSpPr>
        <p:spPr>
          <a:xfrm>
            <a:off x="206425" y="165733"/>
            <a:ext cx="1111440" cy="382137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STEP3</a:t>
            </a:r>
            <a:endParaRPr kumimoji="1" lang="ja-JP" altLang="en-US" b="1" dirty="0"/>
          </a:p>
        </p:txBody>
      </p:sp>
      <p:sp>
        <p:nvSpPr>
          <p:cNvPr id="13" name="矢印: 山形 12">
            <a:extLst>
              <a:ext uri="{FF2B5EF4-FFF2-40B4-BE49-F238E27FC236}">
                <a16:creationId xmlns:a16="http://schemas.microsoft.com/office/drawing/2014/main" id="{0F248713-2BA7-4B54-B88A-1347A7A93817}"/>
              </a:ext>
            </a:extLst>
          </p:cNvPr>
          <p:cNvSpPr/>
          <p:nvPr/>
        </p:nvSpPr>
        <p:spPr>
          <a:xfrm>
            <a:off x="1232801" y="165733"/>
            <a:ext cx="354523" cy="382137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矢印: 山形 13">
            <a:extLst>
              <a:ext uri="{FF2B5EF4-FFF2-40B4-BE49-F238E27FC236}">
                <a16:creationId xmlns:a16="http://schemas.microsoft.com/office/drawing/2014/main" id="{2CA8CC7F-3C44-422A-A8B4-5A9E5DC02E9A}"/>
              </a:ext>
            </a:extLst>
          </p:cNvPr>
          <p:cNvSpPr/>
          <p:nvPr/>
        </p:nvSpPr>
        <p:spPr>
          <a:xfrm>
            <a:off x="1523430" y="169271"/>
            <a:ext cx="354523" cy="382137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矢印: 山形 14">
            <a:extLst>
              <a:ext uri="{FF2B5EF4-FFF2-40B4-BE49-F238E27FC236}">
                <a16:creationId xmlns:a16="http://schemas.microsoft.com/office/drawing/2014/main" id="{9D31E0D1-9A79-45F6-A7ED-D8FE8E575CA2}"/>
              </a:ext>
            </a:extLst>
          </p:cNvPr>
          <p:cNvSpPr/>
          <p:nvPr/>
        </p:nvSpPr>
        <p:spPr>
          <a:xfrm>
            <a:off x="1877953" y="165733"/>
            <a:ext cx="4918195" cy="375061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1958D58-0331-43AC-B05D-7D02897763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90"/>
          <a:stretch/>
        </p:blipFill>
        <p:spPr>
          <a:xfrm>
            <a:off x="326318" y="1037885"/>
            <a:ext cx="3222576" cy="297601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AA470B5-7817-47F4-AE49-18C4F701D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18" y="7412989"/>
            <a:ext cx="4010732" cy="2256037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193CC21-6A6E-4053-BFD5-47A340B7D375}"/>
              </a:ext>
            </a:extLst>
          </p:cNvPr>
          <p:cNvSpPr/>
          <p:nvPr/>
        </p:nvSpPr>
        <p:spPr>
          <a:xfrm>
            <a:off x="231649" y="7030853"/>
            <a:ext cx="3906182" cy="38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③「今すぐ参加」を選ぶ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C499183-B0F3-45C7-A437-11B977A052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18" y="4619625"/>
            <a:ext cx="3985763" cy="2182006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ABA24F-56D6-46C2-A7A3-2C816445FADA}"/>
              </a:ext>
            </a:extLst>
          </p:cNvPr>
          <p:cNvSpPr/>
          <p:nvPr/>
        </p:nvSpPr>
        <p:spPr>
          <a:xfrm>
            <a:off x="206425" y="4129610"/>
            <a:ext cx="3906182" cy="38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②「ビデオ」のオン・オフを選ぶ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AEDE7A55-27DB-4C1A-9A3C-04B0B953D2A6}"/>
              </a:ext>
            </a:extLst>
          </p:cNvPr>
          <p:cNvSpPr/>
          <p:nvPr/>
        </p:nvSpPr>
        <p:spPr>
          <a:xfrm>
            <a:off x="4562475" y="4129610"/>
            <a:ext cx="1969207" cy="1366315"/>
          </a:xfrm>
          <a:prstGeom prst="wedgeRoundRectCallout">
            <a:avLst>
              <a:gd name="adj1" fmla="val -83714"/>
              <a:gd name="adj2" fmla="val -4123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ysClr val="windowText" lastClr="000000"/>
                </a:solidFill>
              </a:rPr>
              <a:t>オンを選ぶと，自分の映像が他の人の画面に映ります。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904AECCC-7BF5-4D4B-B40F-84D238275363}"/>
              </a:ext>
            </a:extLst>
          </p:cNvPr>
          <p:cNvSpPr/>
          <p:nvPr/>
        </p:nvSpPr>
        <p:spPr>
          <a:xfrm>
            <a:off x="326318" y="6150870"/>
            <a:ext cx="476728" cy="3821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7721D04A-2648-4EE5-A876-8E920381BE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7992509" flipH="1">
            <a:off x="809053" y="6376183"/>
            <a:ext cx="322348" cy="42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F52F1BDB443CF4CB61ED160BE6161FF" ma:contentTypeVersion="10" ma:contentTypeDescription="新しいドキュメントを作成します。" ma:contentTypeScope="" ma:versionID="6501cfce5ea835a92a948970df65602a">
  <xsd:schema xmlns:xsd="http://www.w3.org/2001/XMLSchema" xmlns:xs="http://www.w3.org/2001/XMLSchema" xmlns:p="http://schemas.microsoft.com/office/2006/metadata/properties" xmlns:ns2="e184433e-e500-46ec-abf0-f2eccc792792" xmlns:ns3="6d9dc837-805f-4b65-a9d1-eaab2aca9e02" targetNamespace="http://schemas.microsoft.com/office/2006/metadata/properties" ma:root="true" ma:fieldsID="f119d4fc633b2288f2f8e0aa8c1caa80" ns2:_="" ns3:_="">
    <xsd:import namespace="e184433e-e500-46ec-abf0-f2eccc792792"/>
    <xsd:import namespace="6d9dc837-805f-4b65-a9d1-eaab2aca9e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4433e-e500-46ec-abf0-f2eccc7927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dc837-805f-4b65-a9d1-eaab2aca9e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545E02-D5A2-49A9-8384-5209F85E7A45}">
  <ds:schemaRefs>
    <ds:schemaRef ds:uri="e184433e-e500-46ec-abf0-f2eccc792792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d9dc837-805f-4b65-a9d1-eaab2aca9e0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0B1D51-0C4E-480C-B8D2-1E302B3D85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6A3FCD-F9E6-4452-B83C-FE87D3A4FE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84433e-e500-46ec-abf0-f2eccc792792"/>
    <ds:schemaRef ds:uri="6d9dc837-805f-4b65-a9d1-eaab2aca9e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93</Words>
  <Application>Microsoft Office PowerPoint</Application>
  <PresentationFormat>A4 210 x 297 mm</PresentationFormat>
  <Paragraphs>16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【Teams】オンライン学習へのSTEP　　　　　　　　2021.9</dc:title>
  <dc:creator>真島　慧</dc:creator>
  <cp:lastModifiedBy>根戸小学校</cp:lastModifiedBy>
  <cp:revision>8</cp:revision>
  <dcterms:created xsi:type="dcterms:W3CDTF">2021-09-01T11:16:17Z</dcterms:created>
  <dcterms:modified xsi:type="dcterms:W3CDTF">2021-10-11T09:22:00Z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0x0101004F52F1BDB443CF4CB61ED160BE6161FF</vt:lpwstr>
  </property>
</Properties>
</file>